
<file path=[Content_Types].xml><?xml version="1.0" encoding="utf-8"?>
<Types xmlns="http://schemas.openxmlformats.org/package/2006/content-types">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89"/>
  </p:handoutMasterIdLst>
  <p:sldIdLst>
    <p:sldId id="256" r:id="rId3"/>
    <p:sldId id="258" r:id="rId5"/>
    <p:sldId id="261" r:id="rId6"/>
    <p:sldId id="260" r:id="rId7"/>
    <p:sldId id="259" r:id="rId8"/>
    <p:sldId id="272" r:id="rId9"/>
    <p:sldId id="361" r:id="rId10"/>
    <p:sldId id="370" r:id="rId11"/>
    <p:sldId id="312" r:id="rId12"/>
    <p:sldId id="365" r:id="rId13"/>
    <p:sldId id="286" r:id="rId14"/>
    <p:sldId id="559" r:id="rId15"/>
    <p:sldId id="343" r:id="rId16"/>
    <p:sldId id="959" r:id="rId17"/>
    <p:sldId id="369" r:id="rId18"/>
    <p:sldId id="346" r:id="rId19"/>
    <p:sldId id="555" r:id="rId20"/>
    <p:sldId id="368" r:id="rId21"/>
    <p:sldId id="367" r:id="rId22"/>
    <p:sldId id="350" r:id="rId23"/>
    <p:sldId id="562" r:id="rId24"/>
    <p:sldId id="565" r:id="rId25"/>
    <p:sldId id="564" r:id="rId26"/>
    <p:sldId id="637" r:id="rId27"/>
    <p:sldId id="638" r:id="rId28"/>
    <p:sldId id="782" r:id="rId29"/>
    <p:sldId id="960" r:id="rId30"/>
    <p:sldId id="961" r:id="rId31"/>
    <p:sldId id="710" r:id="rId32"/>
    <p:sldId id="703" r:id="rId33"/>
    <p:sldId id="704" r:id="rId34"/>
    <p:sldId id="705" r:id="rId35"/>
    <p:sldId id="354" r:id="rId36"/>
    <p:sldId id="357" r:id="rId37"/>
    <p:sldId id="707" r:id="rId38"/>
    <p:sldId id="783" r:id="rId39"/>
    <p:sldId id="785" r:id="rId40"/>
    <p:sldId id="784" r:id="rId41"/>
    <p:sldId id="359" r:id="rId42"/>
    <p:sldId id="375" r:id="rId43"/>
    <p:sldId id="468" r:id="rId44"/>
    <p:sldId id="287" r:id="rId45"/>
    <p:sldId id="338" r:id="rId46"/>
    <p:sldId id="339" r:id="rId47"/>
    <p:sldId id="341" r:id="rId48"/>
    <p:sldId id="492" r:id="rId49"/>
    <p:sldId id="494" r:id="rId50"/>
    <p:sldId id="970" r:id="rId51"/>
    <p:sldId id="971" r:id="rId52"/>
    <p:sldId id="445" r:id="rId53"/>
    <p:sldId id="855" r:id="rId54"/>
    <p:sldId id="887" r:id="rId55"/>
    <p:sldId id="888" r:id="rId56"/>
    <p:sldId id="891" r:id="rId57"/>
    <p:sldId id="894" r:id="rId58"/>
    <p:sldId id="895" r:id="rId59"/>
    <p:sldId id="896" r:id="rId60"/>
    <p:sldId id="898" r:id="rId61"/>
    <p:sldId id="962" r:id="rId62"/>
    <p:sldId id="901" r:id="rId63"/>
    <p:sldId id="903" r:id="rId64"/>
    <p:sldId id="963" r:id="rId65"/>
    <p:sldId id="905" r:id="rId66"/>
    <p:sldId id="907" r:id="rId67"/>
    <p:sldId id="910" r:id="rId68"/>
    <p:sldId id="909" r:id="rId69"/>
    <p:sldId id="912" r:id="rId70"/>
    <p:sldId id="964" r:id="rId71"/>
    <p:sldId id="913" r:id="rId72"/>
    <p:sldId id="914" r:id="rId73"/>
    <p:sldId id="965" r:id="rId74"/>
    <p:sldId id="916" r:id="rId75"/>
    <p:sldId id="917" r:id="rId76"/>
    <p:sldId id="918" r:id="rId77"/>
    <p:sldId id="966" r:id="rId78"/>
    <p:sldId id="919" r:id="rId79"/>
    <p:sldId id="967" r:id="rId80"/>
    <p:sldId id="920" r:id="rId81"/>
    <p:sldId id="923" r:id="rId82"/>
    <p:sldId id="968" r:id="rId83"/>
    <p:sldId id="924" r:id="rId84"/>
    <p:sldId id="925" r:id="rId85"/>
    <p:sldId id="927" r:id="rId86"/>
    <p:sldId id="928" r:id="rId87"/>
    <p:sldId id="372" r:id="rId88"/>
  </p:sldIdLst>
  <p:sldSz cx="9144000" cy="5143500" type="screen16x9"/>
  <p:notesSz cx="6858000" cy="9144000"/>
  <p:embeddedFontLst>
    <p:embeddedFont>
      <p:font typeface="Fahkwang" panose="00000500000000000000"/>
      <p:regular r:id="rId94"/>
    </p:embeddedFont>
    <p:embeddedFont>
      <p:font typeface="Quicksand"/>
      <p:regular r:id="rId95"/>
    </p:embeddedFont>
    <p:embeddedFont>
      <p:font typeface="Ingrid Darling"/>
      <p:regular r:id="rId96"/>
    </p:embeddedFont>
    <p:embeddedFont>
      <p:font typeface="Bebas Neue" panose="020B0606020202050201"/>
      <p:regular r:id="rId97"/>
    </p:embeddedFont>
    <p:embeddedFont>
      <p:font typeface="Source Sans Pro Black" panose="020B0803030403020204" pitchFamily="34" charset="0"/>
      <p:bold r:id="rId98"/>
    </p:embeddedFont>
    <p:embeddedFont>
      <p:font typeface="Montserrat" panose="00000500000000000000" pitchFamily="2" charset="0"/>
      <p:regular r:id="rId99"/>
      <p:bold r:id="rId100"/>
      <p:italic r:id="rId101"/>
      <p:boldItalic r:id="rId102"/>
    </p:embeddedFont>
    <p:embeddedFont>
      <p:font typeface="Helvetica" panose="020B0604020202020204" pitchFamily="34" charset="0"/>
      <p:regular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19" userDrawn="1">
          <p15:clr>
            <a:srgbClr val="9AA0A6"/>
          </p15:clr>
        </p15:guide>
        <p15:guide id="2" pos="2900" userDrawn="1">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8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2" autoAdjust="0"/>
    <p:restoredTop sz="94660"/>
  </p:normalViewPr>
  <p:slideViewPr>
    <p:cSldViewPr snapToGrid="0" showGuides="1">
      <p:cViewPr>
        <p:scale>
          <a:sx n="66" d="100"/>
          <a:sy n="66" d="100"/>
        </p:scale>
        <p:origin x="1416" y="1056"/>
      </p:cViewPr>
      <p:guideLst>
        <p:guide orient="horz" pos="1619"/>
        <p:guide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6.fntdata"/><Relationship Id="rId98" Type="http://schemas.openxmlformats.org/officeDocument/2006/relationships/font" Target="fonts/font5.fntdata"/><Relationship Id="rId97" Type="http://schemas.openxmlformats.org/officeDocument/2006/relationships/font" Target="fonts/font4.fntdata"/><Relationship Id="rId96" Type="http://schemas.openxmlformats.org/officeDocument/2006/relationships/font" Target="fonts/font3.fntdata"/><Relationship Id="rId95" Type="http://schemas.openxmlformats.org/officeDocument/2006/relationships/font" Target="fonts/font2.fntdata"/><Relationship Id="rId94" Type="http://schemas.openxmlformats.org/officeDocument/2006/relationships/font" Target="fonts/font1.fntdata"/><Relationship Id="rId93" Type="http://schemas.openxmlformats.org/officeDocument/2006/relationships/commentAuthors" Target="commentAuthors.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3" Type="http://schemas.openxmlformats.org/officeDocument/2006/relationships/font" Target="fonts/font10.fntdata"/><Relationship Id="rId102" Type="http://schemas.openxmlformats.org/officeDocument/2006/relationships/font" Target="fonts/font9.fntdata"/><Relationship Id="rId101" Type="http://schemas.openxmlformats.org/officeDocument/2006/relationships/font" Target="fonts/font8.fntdata"/><Relationship Id="rId100" Type="http://schemas.openxmlformats.org/officeDocument/2006/relationships/font" Target="fonts/font7.fntdata"/><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d2a7c0068d3e1ca6/Bureau/excel%20de%20expos&#233;.ods"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Classeur1"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Classeur3"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Classeur3"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d2a7c0068d3e1ca6/Bureau/excel%20de%20expos&#233;.ods"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d.docs.live.net/d2a7c0068d3e1ca6/Bureau/excel%20de%20expos&#233;.ods"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https://d.docs.live.net/d2a7c0068d3e1ca6/Bureau/excel%20de%20expos&#233;.ods"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d2a7c0068d3e1ca6/Bureau/excel%20de%20expos&#233;.ods"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Classeur2"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https://d.docs.live.net/d2a7c0068d3e1ca6/Bureau/excel%20de%20expos&#233;.ods"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https://d.docs.live.net/d2a7c0068d3e1ca6/Bureau/excel%20de%20expos&#233;.ods"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https://d.docs.live.net/d2a7c0068d3e1ca6/Bureau/excel%20de%20expos&#233;.od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FR" sz="1500" b="1" i="0" u="none" strike="noStrike" kern="1200" cap="all" spc="100" normalizeH="0" baseline="0">
                <a:solidFill>
                  <a:schemeClr val="lt1"/>
                </a:solidFill>
                <a:latin typeface="+mn-lt"/>
                <a:ea typeface="+mn-ea"/>
                <a:cs typeface="+mn-cs"/>
              </a:defRPr>
            </a:pPr>
            <a:r>
              <a:rPr lang="fr-FR"/>
              <a:t>Exploitation</a:t>
            </a:r>
            <a:r>
              <a:rPr lang="fr-FR" baseline="0"/>
              <a:t> des eaux souterraines</a:t>
            </a:r>
            <a:endParaRPr lang="fr-FR"/>
          </a:p>
        </c:rich>
      </c:tx>
      <c:layout/>
      <c:overlay val="0"/>
      <c:spPr>
        <a:noFill/>
        <a:ln>
          <a:noFill/>
        </a:ln>
        <a:effectLst/>
      </c:spPr>
    </c:title>
    <c:autoTitleDeleted val="0"/>
    <c:plotArea>
      <c:layout>
        <c:manualLayout>
          <c:layoutTarget val="inner"/>
          <c:xMode val="edge"/>
          <c:yMode val="edge"/>
          <c:x val="0.124427592182045"/>
          <c:y val="0.243055555555556"/>
          <c:w val="0.836737456361644"/>
          <c:h val="0.517708515602216"/>
        </c:manualLayout>
      </c:layout>
      <c:lineChart>
        <c:grouping val="standard"/>
        <c:varyColors val="0"/>
        <c:ser>
          <c:idx val="0"/>
          <c:order val="0"/>
          <c:spPr>
            <a:ln w="34925" cap="rnd">
              <a:solidFill>
                <a:schemeClr val="lt1"/>
              </a:solidFill>
              <a:round/>
            </a:ln>
            <a:effectLst>
              <a:outerShdw dist="25400" dir="2700000" algn="tl" rotWithShape="0">
                <a:schemeClr val="accent1"/>
              </a:outerShdw>
            </a:effectLst>
          </c:spPr>
          <c:marker>
            <c:symbol val="none"/>
          </c:marker>
          <c:dLbls>
            <c:delete val="1"/>
          </c:dLbls>
          <c:cat>
            <c:numRef>
              <c:f>Feuil1!$A$1:$D$1</c:f>
              <c:numCache>
                <c:formatCode>General</c:formatCode>
                <c:ptCount val="4"/>
                <c:pt idx="0">
                  <c:v>2000</c:v>
                </c:pt>
                <c:pt idx="1">
                  <c:v>2005</c:v>
                </c:pt>
                <c:pt idx="2">
                  <c:v>2010</c:v>
                </c:pt>
                <c:pt idx="3">
                  <c:v>2015</c:v>
                </c:pt>
              </c:numCache>
            </c:numRef>
          </c:cat>
          <c:val>
            <c:numRef>
              <c:f>Feuil1!$A$2:$D$2</c:f>
              <c:numCache>
                <c:formatCode>General</c:formatCode>
                <c:ptCount val="4"/>
                <c:pt idx="0">
                  <c:v>778</c:v>
                </c:pt>
                <c:pt idx="1">
                  <c:v>808</c:v>
                </c:pt>
                <c:pt idx="2">
                  <c:v>854</c:v>
                </c:pt>
                <c:pt idx="3">
                  <c:v>903</c:v>
                </c:pt>
              </c:numCache>
            </c:numRef>
          </c:val>
          <c:smooth val="0"/>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0"/>
        <c:smooth val="0"/>
        <c:axId val="403502648"/>
        <c:axId val="403501568"/>
      </c:lineChart>
      <c:catAx>
        <c:axId val="403502648"/>
        <c:scaling>
          <c:orientation val="minMax"/>
        </c:scaling>
        <c:delete val="0"/>
        <c:axPos val="b"/>
        <c:title>
          <c:tx>
            <c:rich>
              <a:bodyPr rot="0" spcFirstLastPara="1" vertOverflow="ellipsis" vert="horz" wrap="square" anchor="ctr" anchorCtr="1"/>
              <a:lstStyle/>
              <a:p>
                <a:pPr>
                  <a:defRPr lang="fr-FR" sz="900" b="1" i="0" u="none" strike="noStrike" kern="1200" baseline="0">
                    <a:solidFill>
                      <a:schemeClr val="lt1"/>
                    </a:solidFill>
                    <a:latin typeface="+mn-lt"/>
                    <a:ea typeface="+mn-ea"/>
                    <a:cs typeface="+mn-cs"/>
                  </a:defRPr>
                </a:pPr>
                <a:r>
                  <a:rPr lang="en-US" sz="1600">
                    <a:solidFill>
                      <a:schemeClr val="tx1"/>
                    </a:solidFill>
                  </a:rPr>
                  <a:t>année</a:t>
                </a:r>
                <a:endParaRPr lang="en-US" sz="1600">
                  <a:solidFill>
                    <a:schemeClr val="tx1"/>
                  </a:solidFill>
                </a:endParaRPr>
              </a:p>
            </c:rich>
          </c:tx>
          <c:layout>
            <c:manualLayout>
              <c:xMode val="edge"/>
              <c:yMode val="edge"/>
              <c:x val="0.468727909011374"/>
              <c:y val="0.883310002916302"/>
            </c:manualLayout>
          </c:layout>
          <c:overlay val="0"/>
          <c:spPr>
            <a:noFill/>
            <a:ln>
              <a:noFill/>
            </a:ln>
            <a:effectLst/>
          </c:spPr>
        </c:title>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lang="fr-FR" sz="900" b="0" i="0" u="none" strike="noStrike" kern="1200" spc="100" baseline="0">
                <a:solidFill>
                  <a:schemeClr val="lt1"/>
                </a:solidFill>
                <a:latin typeface="+mn-lt"/>
                <a:ea typeface="+mn-ea"/>
                <a:cs typeface="+mn-cs"/>
              </a:defRPr>
            </a:pPr>
          </a:p>
        </c:txPr>
        <c:crossAx val="403501568"/>
        <c:crosses val="autoZero"/>
        <c:auto val="1"/>
        <c:lblAlgn val="ctr"/>
        <c:lblOffset val="100"/>
        <c:noMultiLvlLbl val="0"/>
      </c:catAx>
      <c:valAx>
        <c:axId val="403501568"/>
        <c:scaling>
          <c:orientation val="minMax"/>
        </c:scaling>
        <c:delete val="0"/>
        <c:axPos val="l"/>
        <c:title>
          <c:tx>
            <c:rich>
              <a:bodyPr rot="-5400000" spcFirstLastPara="1" vertOverflow="ellipsis" vert="horz" wrap="square" anchor="ctr" anchorCtr="1"/>
              <a:lstStyle/>
              <a:p>
                <a:pPr>
                  <a:defRPr lang="fr-FR" sz="900" b="1" i="0" u="none" strike="noStrike" kern="1200" baseline="0">
                    <a:solidFill>
                      <a:schemeClr val="lt1"/>
                    </a:solidFill>
                    <a:latin typeface="+mn-lt"/>
                    <a:ea typeface="+mn-ea"/>
                    <a:cs typeface="+mn-cs"/>
                  </a:defRPr>
                </a:pPr>
                <a:r>
                  <a:rPr lang="fr-FR"/>
                  <a:t> </a:t>
                </a:r>
                <a:r>
                  <a:rPr lang="fr-FR" sz="1200">
                    <a:solidFill>
                      <a:schemeClr val="tx1"/>
                    </a:solidFill>
                  </a:rPr>
                  <a:t>Exploitation en Mm3</a:t>
                </a:r>
                <a:endParaRPr lang="fr-FR">
                  <a:solidFill>
                    <a:schemeClr val="tx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900" b="0" i="0" u="none" strike="noStrike" kern="1200" baseline="0">
                <a:solidFill>
                  <a:schemeClr val="lt1"/>
                </a:solidFill>
                <a:latin typeface="+mn-lt"/>
                <a:ea typeface="+mn-ea"/>
                <a:cs typeface="+mn-cs"/>
              </a:defRPr>
            </a:pPr>
          </a:p>
        </c:txPr>
        <c:crossAx val="403502648"/>
        <c:crosses val="autoZero"/>
        <c:crossBetween val="between"/>
      </c:valAx>
      <c:spPr>
        <a:noFill/>
        <a:ln>
          <a:noFill/>
        </a:ln>
        <a:effectLst/>
      </c:spPr>
    </c:plotArea>
    <c:plotVisOnly val="1"/>
    <c:dispBlanksAs val="gap"/>
    <c:showDLblsOverMax val="0"/>
  </c:chart>
  <c:spPr>
    <a:solidFill>
      <a:schemeClr val="accent2"/>
    </a:solidFill>
    <a:ln w="9525" cap="flat" cmpd="sng" algn="ctr">
      <a:solidFill>
        <a:schemeClr val="accent1"/>
      </a:solidFill>
      <a:round/>
    </a:ln>
    <a:effectLst/>
  </c:spPr>
  <c:txPr>
    <a:bodyPr/>
    <a:lstStyle/>
    <a:p>
      <a:pPr>
        <a:defRPr lang="fr-F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fr-F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p>
      </c:txPr>
    </c:title>
    <c:autoTitleDeleted val="0"/>
    <c:plotArea>
      <c:layout/>
      <c:barChart>
        <c:barDir val="col"/>
        <c:grouping val="clustered"/>
        <c:varyColors val="0"/>
        <c:ser>
          <c:idx val="0"/>
          <c:order val="0"/>
          <c:tx>
            <c:strRef>
              <c:f>[Classeur1]Feuil1!$D$2</c:f>
              <c:strCache>
                <c:ptCount val="1"/>
                <c:pt idx="0">
                  <c:v>nombre d'installation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c:spPr>
          <c:invertIfNegative val="0"/>
          <c:dLbls>
            <c:delete val="1"/>
          </c:dLbls>
          <c:cat>
            <c:numRef>
              <c:f>[Classeur1]Feuil1!$E$1:$I$1</c:f>
              <c:numCache>
                <c:formatCode>General</c:formatCode>
                <c:ptCount val="5"/>
                <c:pt idx="1">
                  <c:v>2010</c:v>
                </c:pt>
                <c:pt idx="2">
                  <c:v>2012</c:v>
                </c:pt>
                <c:pt idx="3">
                  <c:v>2014</c:v>
                </c:pt>
                <c:pt idx="4">
                  <c:v>2016</c:v>
                </c:pt>
              </c:numCache>
            </c:numRef>
          </c:cat>
          <c:val>
            <c:numRef>
              <c:f>[Classeur1]Feuil1!$E$2:$I$2</c:f>
              <c:numCache>
                <c:formatCode>General</c:formatCode>
                <c:ptCount val="5"/>
                <c:pt idx="1">
                  <c:v>139</c:v>
                </c:pt>
                <c:pt idx="2">
                  <c:v>1262</c:v>
                </c:pt>
                <c:pt idx="3">
                  <c:v>2723</c:v>
                </c:pt>
                <c:pt idx="4">
                  <c:v>3729</c:v>
                </c:pt>
              </c:numCache>
            </c:numRef>
          </c:val>
        </c:ser>
        <c:dLbls>
          <c:showLegendKey val="0"/>
          <c:showVal val="0"/>
          <c:showCatName val="0"/>
          <c:showSerName val="0"/>
          <c:showPercent val="0"/>
          <c:showBubbleSize val="0"/>
        </c:dLbls>
        <c:gapWidth val="100"/>
        <c:overlap val="-24"/>
        <c:axId val="410038800"/>
        <c:axId val="410037720"/>
      </c:barChart>
      <c:catAx>
        <c:axId val="4100388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0" vertOverflow="ellipsis" vert="horz" wrap="square" anchor="ctr" anchorCtr="1"/>
          <a:lstStyle/>
          <a:p>
            <a:pPr>
              <a:defRPr lang="fr-FR" sz="900" b="0" i="0" u="none" strike="noStrike" kern="1200" baseline="0">
                <a:solidFill>
                  <a:schemeClr val="lt1">
                    <a:lumMod val="85000"/>
                  </a:schemeClr>
                </a:solidFill>
                <a:latin typeface="+mn-lt"/>
                <a:ea typeface="+mn-ea"/>
                <a:cs typeface="+mn-cs"/>
              </a:defRPr>
            </a:pPr>
          </a:p>
        </c:txPr>
        <c:crossAx val="410037720"/>
        <c:crosses val="autoZero"/>
        <c:auto val="1"/>
        <c:lblAlgn val="ctr"/>
        <c:lblOffset val="100"/>
        <c:noMultiLvlLbl val="0"/>
      </c:catAx>
      <c:valAx>
        <c:axId val="4100377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fr-FR" sz="900" b="0" i="0" u="none" strike="noStrike" kern="1200" baseline="0">
                <a:solidFill>
                  <a:schemeClr val="lt1">
                    <a:lumMod val="85000"/>
                  </a:schemeClr>
                </a:solidFill>
                <a:latin typeface="+mn-lt"/>
                <a:ea typeface="+mn-ea"/>
                <a:cs typeface="+mn-cs"/>
              </a:defRPr>
            </a:pPr>
          </a:p>
        </c:txPr>
        <c:crossAx val="41003880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a:ln>
      <a:noFill/>
    </a:ln>
    <a:effectLst/>
  </c:spPr>
  <c:txPr>
    <a:bodyPr/>
    <a:lstStyle/>
    <a:p>
      <a:pPr>
        <a:defRPr lang="fr-F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defTabSz="914400">
              <a:defRPr lang="fr-FR" sz="1400" b="0" i="0" u="none" strike="noStrike" kern="1200" spc="0" baseline="0">
                <a:solidFill>
                  <a:schemeClr val="tx1">
                    <a:lumMod val="65000"/>
                    <a:lumOff val="35000"/>
                  </a:schemeClr>
                </a:solidFill>
                <a:latin typeface="+mn-lt"/>
                <a:ea typeface="+mn-ea"/>
                <a:cs typeface="+mn-cs"/>
              </a:defRPr>
            </a:pPr>
            <a:r>
              <a:rPr sz="1600"/>
              <a:t>nombre d'école durable</a:t>
            </a:r>
            <a:endParaRPr sz="1600"/>
          </a:p>
        </c:rich>
      </c:tx>
      <c:layout/>
      <c:overlay val="0"/>
      <c:spPr>
        <a:noFill/>
        <a:ln>
          <a:noFill/>
        </a:ln>
        <a:effectLst/>
      </c:spPr>
    </c:title>
    <c:autoTitleDeleted val="0"/>
    <c:plotArea>
      <c:layout/>
      <c:barChart>
        <c:barDir val="col"/>
        <c:grouping val="clustered"/>
        <c:varyColors val="0"/>
        <c:ser>
          <c:idx val="0"/>
          <c:order val="0"/>
          <c:tx>
            <c:strRef>
              <c:f>[Classeur3]Feuil1!$D$3</c:f>
              <c:strCache>
                <c:ptCount val="1"/>
                <c:pt idx="0">
                  <c:v>nombre d'école</c:v>
                </c:pt>
              </c:strCache>
            </c:strRef>
          </c:tx>
          <c:spPr>
            <a:solidFill>
              <a:schemeClr val="accent1"/>
            </a:solidFill>
            <a:ln>
              <a:noFill/>
            </a:ln>
            <a:effectLst/>
          </c:spPr>
          <c:invertIfNegative val="0"/>
          <c:dLbls>
            <c:delete val="1"/>
          </c:dLbls>
          <c:cat>
            <c:numRef>
              <c:f>[Classeur3]Feuil1!$E$2:$H$2</c:f>
              <c:numCache>
                <c:formatCode>General</c:formatCode>
                <c:ptCount val="4"/>
                <c:pt idx="0">
                  <c:v>2005</c:v>
                </c:pt>
                <c:pt idx="1">
                  <c:v>2009</c:v>
                </c:pt>
                <c:pt idx="2">
                  <c:v>2012</c:v>
                </c:pt>
                <c:pt idx="3">
                  <c:v>2018</c:v>
                </c:pt>
              </c:numCache>
            </c:numRef>
          </c:cat>
          <c:val>
            <c:numRef>
              <c:f>[Classeur3]Feuil1!$E$3:$H$3</c:f>
              <c:numCache>
                <c:formatCode>General</c:formatCode>
                <c:ptCount val="4"/>
                <c:pt idx="0">
                  <c:v>120</c:v>
                </c:pt>
                <c:pt idx="1">
                  <c:v>140</c:v>
                </c:pt>
                <c:pt idx="2">
                  <c:v>188</c:v>
                </c:pt>
                <c:pt idx="3">
                  <c:v>400</c:v>
                </c:pt>
              </c:numCache>
            </c:numRef>
          </c:val>
        </c:ser>
        <c:dLbls>
          <c:showLegendKey val="0"/>
          <c:showVal val="0"/>
          <c:showCatName val="0"/>
          <c:showSerName val="0"/>
          <c:showPercent val="0"/>
          <c:showBubbleSize val="0"/>
        </c:dLbls>
        <c:gapWidth val="219"/>
        <c:overlap val="-27"/>
        <c:axId val="548105856"/>
        <c:axId val="548106936"/>
      </c:barChart>
      <c:catAx>
        <c:axId val="548105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200" b="0" i="0" u="none" strike="noStrike" kern="1200" baseline="0">
                <a:solidFill>
                  <a:schemeClr val="tx1">
                    <a:lumMod val="65000"/>
                    <a:lumOff val="35000"/>
                  </a:schemeClr>
                </a:solidFill>
                <a:latin typeface="+mn-lt"/>
                <a:ea typeface="+mn-ea"/>
                <a:cs typeface="+mn-cs"/>
              </a:defRPr>
            </a:pPr>
          </a:p>
        </c:txPr>
        <c:crossAx val="548106936"/>
        <c:crosses val="autoZero"/>
        <c:auto val="1"/>
        <c:lblAlgn val="ctr"/>
        <c:lblOffset val="100"/>
        <c:noMultiLvlLbl val="0"/>
      </c:catAx>
      <c:valAx>
        <c:axId val="548106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900" b="0" i="0" u="none" strike="noStrike" kern="1200" baseline="0">
                <a:solidFill>
                  <a:schemeClr val="tx1">
                    <a:lumMod val="65000"/>
                    <a:lumOff val="35000"/>
                  </a:schemeClr>
                </a:solidFill>
                <a:latin typeface="+mn-lt"/>
                <a:ea typeface="+mn-ea"/>
                <a:cs typeface="+mn-cs"/>
              </a:defRPr>
            </a:pPr>
          </a:p>
        </c:txPr>
        <c:crossAx val="548105856"/>
        <c:crosses val="autoZero"/>
        <c:crossBetween val="between"/>
      </c:valAx>
      <c:spPr>
        <a:noFill/>
        <a:ln>
          <a:noFill/>
        </a:ln>
        <a:effectLst/>
      </c:spPr>
    </c:plotArea>
    <c:plotVisOnly val="1"/>
    <c:dispBlanksAs val="gap"/>
    <c:showDLblsOverMax val="0"/>
  </c:chart>
  <c:spPr>
    <a:noFill/>
    <a:ln>
      <a:noFill/>
    </a:ln>
    <a:effectLst/>
  </c:spPr>
  <c:txPr>
    <a:bodyPr/>
    <a:lstStyle/>
    <a:p>
      <a:pPr>
        <a:defRPr lang="fr-FR"/>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defTabSz="914400">
              <a:defRPr lang="fr-FR" sz="1400" b="0" i="0" u="none" strike="noStrike" kern="1200" spc="0" baseline="0">
                <a:solidFill>
                  <a:schemeClr val="tx1">
                    <a:lumMod val="65000"/>
                    <a:lumOff val="35000"/>
                  </a:schemeClr>
                </a:solidFill>
                <a:latin typeface="+mn-lt"/>
                <a:ea typeface="+mn-ea"/>
                <a:cs typeface="+mn-cs"/>
              </a:defRPr>
            </a:pPr>
            <a:r>
              <a:rPr sz="1600"/>
              <a:t>nombre d'association</a:t>
            </a:r>
            <a:endParaRPr sz="1600"/>
          </a:p>
        </c:rich>
      </c:tx>
      <c:layout/>
      <c:overlay val="0"/>
      <c:spPr>
        <a:noFill/>
        <a:ln>
          <a:noFill/>
        </a:ln>
        <a:effectLst/>
      </c:spPr>
    </c:title>
    <c:autoTitleDeleted val="0"/>
    <c:plotArea>
      <c:layout/>
      <c:barChart>
        <c:barDir val="col"/>
        <c:grouping val="clustered"/>
        <c:varyColors val="0"/>
        <c:ser>
          <c:idx val="0"/>
          <c:order val="0"/>
          <c:tx>
            <c:strRef>
              <c:f>[Classeur3]Feuil1!$E$32</c:f>
              <c:strCache>
                <c:ptCount val="1"/>
                <c:pt idx="0">
                  <c:v>nombre d'association</c:v>
                </c:pt>
              </c:strCache>
            </c:strRef>
          </c:tx>
          <c:spPr>
            <a:solidFill>
              <a:schemeClr val="accent1"/>
            </a:solidFill>
            <a:ln>
              <a:noFill/>
            </a:ln>
            <a:effectLst/>
            <a:sp3d/>
          </c:spPr>
          <c:invertIfNegative val="0"/>
          <c:dLbls>
            <c:delete val="1"/>
          </c:dLbls>
          <c:cat>
            <c:numRef>
              <c:f>[Classeur3]Feuil1!$F$31:$I$31</c:f>
              <c:numCache>
                <c:formatCode>General</c:formatCode>
                <c:ptCount val="4"/>
                <c:pt idx="1">
                  <c:v>2001</c:v>
                </c:pt>
                <c:pt idx="2">
                  <c:v>2012</c:v>
                </c:pt>
                <c:pt idx="3">
                  <c:v>2018</c:v>
                </c:pt>
              </c:numCache>
            </c:numRef>
          </c:cat>
          <c:val>
            <c:numRef>
              <c:f>[Classeur3]Feuil1!$F$32:$I$32</c:f>
              <c:numCache>
                <c:formatCode>General</c:formatCode>
                <c:ptCount val="4"/>
                <c:pt idx="1">
                  <c:v>100</c:v>
                </c:pt>
                <c:pt idx="2">
                  <c:v>450</c:v>
                </c:pt>
                <c:pt idx="3">
                  <c:v>583</c:v>
                </c:pt>
              </c:numCache>
            </c:numRef>
          </c:val>
        </c:ser>
        <c:dLbls>
          <c:showLegendKey val="0"/>
          <c:showVal val="0"/>
          <c:showCatName val="0"/>
          <c:showSerName val="0"/>
          <c:showPercent val="0"/>
          <c:showBubbleSize val="0"/>
        </c:dLbls>
        <c:gapWidth val="150"/>
        <c:axId val="545735384"/>
        <c:axId val="545736104"/>
      </c:barChart>
      <c:catAx>
        <c:axId val="545735384"/>
        <c:scaling>
          <c:orientation val="minMax"/>
        </c:scaling>
        <c:delete val="0"/>
        <c:axPos val="b"/>
        <c:title>
          <c:tx>
            <c:rich>
              <a:bodyPr rot="0" spcFirstLastPara="1" vertOverflow="ellipsis" vert="horz" wrap="square" anchor="ctr" anchorCtr="1"/>
              <a:lstStyle/>
              <a:p>
                <a:pPr>
                  <a:defRPr lang="fr-FR" sz="1000" b="0" i="0" u="none" strike="noStrike" kern="1200" baseline="0">
                    <a:solidFill>
                      <a:schemeClr val="tx1">
                        <a:lumMod val="65000"/>
                        <a:lumOff val="35000"/>
                      </a:schemeClr>
                    </a:solidFill>
                    <a:latin typeface="+mn-lt"/>
                    <a:ea typeface="+mn-ea"/>
                    <a:cs typeface="+mn-cs"/>
                  </a:defRPr>
                </a:pPr>
                <a:r>
                  <a:rPr lang="fr-FR" sz="1400"/>
                  <a:t>Année</a:t>
                </a:r>
                <a:endParaRPr lang="fr-FR" sz="140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200" b="0" i="0" u="none" strike="noStrike" kern="1200" baseline="0">
                <a:solidFill>
                  <a:schemeClr val="tx1">
                    <a:lumMod val="65000"/>
                    <a:lumOff val="35000"/>
                  </a:schemeClr>
                </a:solidFill>
                <a:latin typeface="+mn-lt"/>
                <a:ea typeface="+mn-ea"/>
                <a:cs typeface="+mn-cs"/>
              </a:defRPr>
            </a:pPr>
          </a:p>
        </c:txPr>
        <c:crossAx val="545736104"/>
        <c:crosses val="autoZero"/>
        <c:auto val="1"/>
        <c:lblAlgn val="ctr"/>
        <c:lblOffset val="100"/>
        <c:noMultiLvlLbl val="0"/>
      </c:catAx>
      <c:valAx>
        <c:axId val="545736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900" b="0" i="0" u="none" strike="noStrike" kern="1200" baseline="0">
                <a:solidFill>
                  <a:schemeClr val="tx1">
                    <a:lumMod val="65000"/>
                    <a:lumOff val="35000"/>
                  </a:schemeClr>
                </a:solidFill>
                <a:latin typeface="+mn-lt"/>
                <a:ea typeface="+mn-ea"/>
                <a:cs typeface="+mn-cs"/>
              </a:defRPr>
            </a:pPr>
          </a:p>
        </c:txPr>
        <c:crossAx val="545735384"/>
        <c:crosses val="autoZero"/>
        <c:crossBetween val="between"/>
      </c:valAx>
      <c:spPr>
        <a:noFill/>
        <a:ln>
          <a:noFill/>
        </a:ln>
        <a:effectLst/>
      </c:spPr>
    </c:plotArea>
    <c:plotVisOnly val="1"/>
    <c:dispBlanksAs val="gap"/>
    <c:showDLblsOverMax val="0"/>
  </c:chart>
  <c:spPr>
    <a:noFill/>
    <a:ln>
      <a:noFill/>
    </a:ln>
    <a:effectLst/>
  </c:spPr>
  <c:txPr>
    <a:bodyPr/>
    <a:lstStyle/>
    <a:p>
      <a:pPr>
        <a:defRPr lang="fr-F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FR" sz="1800" b="1" i="0" u="none" strike="noStrike" kern="1200" baseline="0">
                <a:solidFill>
                  <a:schemeClr val="dk1">
                    <a:lumMod val="75000"/>
                    <a:lumOff val="25000"/>
                  </a:schemeClr>
                </a:solidFill>
                <a:latin typeface="+mn-lt"/>
                <a:ea typeface="+mn-ea"/>
                <a:cs typeface="+mn-cs"/>
              </a:defRPr>
            </a:pPr>
            <a:r>
              <a:rPr lang="fr-FR"/>
              <a:t>Exploitation</a:t>
            </a:r>
            <a:r>
              <a:rPr lang="fr-FR" baseline="0"/>
              <a:t> des eaux profonds</a:t>
            </a:r>
            <a:endParaRPr lang="fr-FR"/>
          </a:p>
        </c:rich>
      </c:tx>
      <c:layout/>
      <c:overlay val="0"/>
      <c:spPr>
        <a:noFill/>
        <a:ln>
          <a:noFill/>
        </a:ln>
        <a:effectLst/>
      </c:spPr>
    </c:title>
    <c:autoTitleDeleted val="0"/>
    <c:plotArea>
      <c:layout/>
      <c:lineChart>
        <c:grouping val="standard"/>
        <c:varyColors val="0"/>
        <c:ser>
          <c:idx val="0"/>
          <c:order val="0"/>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lang="fr-FR" sz="900" b="1" i="0" u="none" strike="noStrike" kern="1200" baseline="0">
                    <a:solidFill>
                      <a:schemeClr val="lt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Feuil2!$A$1:$E$1</c:f>
              <c:numCache>
                <c:formatCode>General</c:formatCode>
                <c:ptCount val="5"/>
                <c:pt idx="0">
                  <c:v>2005</c:v>
                </c:pt>
                <c:pt idx="1">
                  <c:v>2010</c:v>
                </c:pt>
                <c:pt idx="2">
                  <c:v>2014</c:v>
                </c:pt>
                <c:pt idx="3">
                  <c:v>2015</c:v>
                </c:pt>
                <c:pt idx="4">
                  <c:v>2016</c:v>
                </c:pt>
              </c:numCache>
            </c:numRef>
          </c:cat>
          <c:val>
            <c:numRef>
              <c:f>Feuil2!$A$2:$E$2</c:f>
              <c:numCache>
                <c:formatCode>General</c:formatCode>
                <c:ptCount val="5"/>
                <c:pt idx="0">
                  <c:v>1143</c:v>
                </c:pt>
                <c:pt idx="1">
                  <c:v>1321</c:v>
                </c:pt>
                <c:pt idx="2">
                  <c:v>1633</c:v>
                </c:pt>
                <c:pt idx="3">
                  <c:v>1705</c:v>
                </c:pt>
                <c:pt idx="4">
                  <c:v>1894</c:v>
                </c:pt>
              </c:numCache>
            </c:numRef>
          </c:val>
          <c:smooth val="0"/>
        </c:ser>
        <c:dLbls>
          <c:showLegendKey val="0"/>
          <c:showVal val="1"/>
          <c:showCatName val="0"/>
          <c:showSerName val="0"/>
          <c:showPercent val="0"/>
          <c:showBubbleSize val="0"/>
        </c:dLbls>
        <c:marker val="1"/>
        <c:smooth val="0"/>
        <c:axId val="561035432"/>
        <c:axId val="561035792"/>
      </c:lineChart>
      <c:catAx>
        <c:axId val="561035432"/>
        <c:scaling>
          <c:orientation val="minMax"/>
        </c:scaling>
        <c:delete val="0"/>
        <c:axPos val="b"/>
        <c:title>
          <c:tx>
            <c:rich>
              <a:bodyPr rot="0" spcFirstLastPara="1" vertOverflow="ellipsis" vert="horz" wrap="square" anchor="ctr" anchorCtr="1"/>
              <a:lstStyle/>
              <a:p>
                <a:pPr>
                  <a:defRPr lang="fr-FR" sz="900" b="1" i="0" u="none" strike="noStrike" kern="1200" baseline="0">
                    <a:solidFill>
                      <a:schemeClr val="dk1">
                        <a:lumMod val="75000"/>
                        <a:lumOff val="25000"/>
                      </a:schemeClr>
                    </a:solidFill>
                    <a:latin typeface="+mn-lt"/>
                    <a:ea typeface="+mn-ea"/>
                    <a:cs typeface="+mn-cs"/>
                  </a:defRPr>
                </a:pPr>
                <a:r>
                  <a:rPr lang="fr-FR" sz="1400"/>
                  <a:t>Année</a:t>
                </a:r>
                <a:endParaRPr lang="fr-FR" sz="1400"/>
              </a:p>
            </c:rich>
          </c:tx>
          <c:layout/>
          <c:overlay val="0"/>
          <c:spPr>
            <a:noFill/>
            <a:ln>
              <a:noFill/>
            </a:ln>
            <a:effectLst/>
          </c:sp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lang="fr-FR" sz="900" b="0" i="0" u="none" strike="noStrike" kern="1200" cap="all" baseline="0">
                <a:solidFill>
                  <a:schemeClr val="dk1">
                    <a:lumMod val="75000"/>
                    <a:lumOff val="25000"/>
                  </a:schemeClr>
                </a:solidFill>
                <a:latin typeface="+mn-lt"/>
                <a:ea typeface="+mn-ea"/>
                <a:cs typeface="+mn-cs"/>
              </a:defRPr>
            </a:pPr>
          </a:p>
        </c:txPr>
        <c:crossAx val="561035792"/>
        <c:crosses val="autoZero"/>
        <c:auto val="1"/>
        <c:lblAlgn val="ctr"/>
        <c:lblOffset val="100"/>
        <c:noMultiLvlLbl val="0"/>
      </c:catAx>
      <c:valAx>
        <c:axId val="5610357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lang="fr-FR" sz="900" b="1" i="0" u="none" strike="noStrike" kern="1200" baseline="0">
                    <a:solidFill>
                      <a:schemeClr val="dk1">
                        <a:lumMod val="75000"/>
                        <a:lumOff val="25000"/>
                      </a:schemeClr>
                    </a:solidFill>
                    <a:latin typeface="+mn-lt"/>
                    <a:ea typeface="+mn-ea"/>
                    <a:cs typeface="+mn-cs"/>
                  </a:defRPr>
                </a:pPr>
                <a:r>
                  <a:rPr lang="fr-FR" sz="1200"/>
                  <a:t>Exploitation</a:t>
                </a:r>
                <a:r>
                  <a:rPr lang="fr-FR" sz="1200" baseline="0"/>
                  <a:t> en Mm3</a:t>
                </a:r>
                <a:endParaRPr lang="fr-FR" sz="1200"/>
              </a:p>
            </c:rich>
          </c:tx>
          <c:layout/>
          <c:overlay val="0"/>
          <c:spPr>
            <a:noFill/>
            <a:ln>
              <a:noFill/>
            </a:ln>
            <a:effectLst/>
          </c:spPr>
        </c:title>
        <c:numFmt formatCode="General" sourceLinked="1"/>
        <c:majorTickMark val="none"/>
        <c:minorTickMark val="none"/>
        <c:tickLblPos val="nextTo"/>
        <c:txPr>
          <a:bodyPr rot="-60000000" spcFirstLastPara="0" vertOverflow="ellipsis" vert="horz" wrap="square" anchor="ctr" anchorCtr="1"/>
          <a:lstStyle/>
          <a:p>
            <a:pPr>
              <a:defRPr lang="fr-FR" sz="900" b="0" i="0" u="none" strike="noStrike" kern="1200" baseline="0">
                <a:solidFill>
                  <a:schemeClr val="dk1">
                    <a:lumMod val="75000"/>
                    <a:lumOff val="25000"/>
                  </a:schemeClr>
                </a:solidFill>
                <a:latin typeface="+mn-lt"/>
                <a:ea typeface="+mn-ea"/>
                <a:cs typeface="+mn-cs"/>
              </a:defRPr>
            </a:pPr>
          </a:p>
        </c:txPr>
        <c:crossAx val="561035432"/>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lang="fr-F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FR" sz="2200" b="1" i="0" u="none" strike="noStrike" kern="1200" baseline="0">
                <a:solidFill>
                  <a:schemeClr val="dk1">
                    <a:lumMod val="75000"/>
                    <a:lumOff val="25000"/>
                  </a:schemeClr>
                </a:solidFill>
                <a:latin typeface="+mn-lt"/>
                <a:ea typeface="+mn-ea"/>
                <a:cs typeface="+mn-cs"/>
              </a:defRPr>
            </a:pPr>
            <a:r>
              <a:rPr lang="fr-FR"/>
              <a:t>Taux de pauvreté</a:t>
            </a:r>
            <a:endParaRPr lang="fr-FR"/>
          </a:p>
        </c:rich>
      </c:tx>
      <c:layout>
        <c:manualLayout>
          <c:xMode val="edge"/>
          <c:yMode val="edge"/>
          <c:x val="0.310513779527559"/>
          <c:y val="0.0324074074074074"/>
        </c:manualLayout>
      </c:layout>
      <c:overlay val="0"/>
      <c:spPr>
        <a:noFill/>
        <a:ln>
          <a:noFill/>
        </a:ln>
        <a:effectLst/>
      </c:spPr>
    </c:title>
    <c:autoTitleDeleted val="0"/>
    <c:plotArea>
      <c:layout>
        <c:manualLayout>
          <c:layoutTarget val="inner"/>
          <c:xMode val="edge"/>
          <c:yMode val="edge"/>
          <c:x val="0.0971364829396325"/>
          <c:y val="0.183009259259259"/>
          <c:w val="0.902863517060367"/>
          <c:h val="0.709591353164188"/>
        </c:manualLayout>
      </c:layout>
      <c:barChart>
        <c:barDir val="col"/>
        <c:grouping val="clustered"/>
        <c:varyColors val="0"/>
        <c:ser>
          <c:idx val="0"/>
          <c:order val="0"/>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fr-FR" sz="1195"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Feuil4!$A$1:$D$1</c:f>
              <c:numCache>
                <c:formatCode>General</c:formatCode>
                <c:ptCount val="4"/>
                <c:pt idx="1">
                  <c:v>2005</c:v>
                </c:pt>
                <c:pt idx="2">
                  <c:v>2010</c:v>
                </c:pt>
                <c:pt idx="3">
                  <c:v>2015</c:v>
                </c:pt>
              </c:numCache>
            </c:numRef>
          </c:cat>
          <c:val>
            <c:numRef>
              <c:f>Feuil4!$A$2:$D$2</c:f>
              <c:numCache>
                <c:formatCode>General</c:formatCode>
                <c:ptCount val="4"/>
                <c:pt idx="1">
                  <c:v>23.1</c:v>
                </c:pt>
                <c:pt idx="2">
                  <c:v>20.5</c:v>
                </c:pt>
                <c:pt idx="3">
                  <c:v>15.2</c:v>
                </c:pt>
              </c:numCache>
            </c:numRef>
          </c:val>
        </c:ser>
        <c:dLbls>
          <c:showLegendKey val="0"/>
          <c:showVal val="1"/>
          <c:showCatName val="0"/>
          <c:showSerName val="0"/>
          <c:showPercent val="0"/>
          <c:showBubbleSize val="0"/>
        </c:dLbls>
        <c:gapWidth val="65"/>
        <c:axId val="571216824"/>
        <c:axId val="571216464"/>
      </c:barChart>
      <c:catAx>
        <c:axId val="571216824"/>
        <c:scaling>
          <c:orientation val="minMax"/>
        </c:scaling>
        <c:delete val="0"/>
        <c:axPos val="b"/>
        <c:title>
          <c:tx>
            <c:rich>
              <a:bodyPr rot="0" spcFirstLastPara="1" vertOverflow="ellipsis" vert="horz" wrap="square" anchor="ctr" anchorCtr="1"/>
              <a:lstStyle/>
              <a:p>
                <a:pPr>
                  <a:defRPr lang="fr-FR" sz="1195" b="1" i="0" u="none" strike="noStrike" kern="1200" baseline="0">
                    <a:solidFill>
                      <a:schemeClr val="dk1">
                        <a:lumMod val="75000"/>
                        <a:lumOff val="25000"/>
                      </a:schemeClr>
                    </a:solidFill>
                    <a:latin typeface="+mn-lt"/>
                    <a:ea typeface="+mn-ea"/>
                    <a:cs typeface="+mn-cs"/>
                  </a:defRPr>
                </a:pPr>
                <a:r>
                  <a:rPr lang="fr-FR"/>
                  <a:t>Année</a:t>
                </a:r>
                <a:endParaRPr lang="fr-FR"/>
              </a:p>
            </c:rich>
          </c:tx>
          <c:layout/>
          <c:overlay val="0"/>
          <c:spPr>
            <a:noFill/>
            <a:ln>
              <a:noFill/>
            </a:ln>
            <a:effectLst/>
          </c:sp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lang="fr-FR" sz="1195" b="0" i="0" u="none" strike="noStrike" kern="1200" cap="all" baseline="0">
                <a:solidFill>
                  <a:schemeClr val="dk1">
                    <a:lumMod val="75000"/>
                    <a:lumOff val="25000"/>
                  </a:schemeClr>
                </a:solidFill>
                <a:latin typeface="+mn-lt"/>
                <a:ea typeface="+mn-ea"/>
                <a:cs typeface="+mn-cs"/>
              </a:defRPr>
            </a:pPr>
          </a:p>
        </c:txPr>
        <c:crossAx val="571216464"/>
        <c:crosses val="autoZero"/>
        <c:auto val="1"/>
        <c:lblAlgn val="ctr"/>
        <c:lblOffset val="100"/>
        <c:noMultiLvlLbl val="0"/>
      </c:catAx>
      <c:valAx>
        <c:axId val="57121646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lang="fr-FR" sz="1195" b="1" i="0" u="none" strike="noStrike" kern="1200" baseline="0">
                    <a:solidFill>
                      <a:schemeClr val="dk1">
                        <a:lumMod val="75000"/>
                        <a:lumOff val="25000"/>
                      </a:schemeClr>
                    </a:solidFill>
                    <a:latin typeface="+mn-lt"/>
                    <a:ea typeface="+mn-ea"/>
                    <a:cs typeface="+mn-cs"/>
                  </a:defRPr>
                </a:pPr>
                <a:r>
                  <a:rPr lang="fr-FR"/>
                  <a:t>Taux de pauvreté</a:t>
                </a:r>
                <a:endParaRPr lang="fr-FR"/>
              </a:p>
            </c:rich>
          </c:tx>
          <c:layout/>
          <c:overlay val="0"/>
          <c:spPr>
            <a:noFill/>
            <a:ln>
              <a:noFill/>
            </a:ln>
            <a:effectLst/>
          </c:spPr>
        </c:title>
        <c:numFmt formatCode="General" sourceLinked="1"/>
        <c:majorTickMark val="none"/>
        <c:minorTickMark val="none"/>
        <c:tickLblPos val="nextTo"/>
        <c:txPr>
          <a:bodyPr rot="-60000000" spcFirstLastPara="0" vertOverflow="ellipsis" vert="horz" wrap="square" anchor="ctr" anchorCtr="1"/>
          <a:lstStyle/>
          <a:p>
            <a:pPr>
              <a:defRPr lang="fr-FR" sz="1195" b="0" i="0" u="none" strike="noStrike" kern="1200" baseline="0">
                <a:solidFill>
                  <a:schemeClr val="dk1">
                    <a:lumMod val="75000"/>
                    <a:lumOff val="25000"/>
                  </a:schemeClr>
                </a:solidFill>
                <a:latin typeface="+mn-lt"/>
                <a:ea typeface="+mn-ea"/>
                <a:cs typeface="+mn-cs"/>
              </a:defRPr>
            </a:pPr>
          </a:p>
        </c:txPr>
        <c:crossAx val="57121682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lang="fr-F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fr-FR" sz="14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Feuil5!$A$1:$H$1</c:f>
              <c:numCache>
                <c:formatCode>General</c:formatCode>
                <c:ptCount val="8"/>
                <c:pt idx="0">
                  <c:v>2010</c:v>
                </c:pt>
                <c:pt idx="1">
                  <c:v>2011</c:v>
                </c:pt>
                <c:pt idx="2">
                  <c:v>2012</c:v>
                </c:pt>
                <c:pt idx="3">
                  <c:v>2013</c:v>
                </c:pt>
                <c:pt idx="4">
                  <c:v>2014</c:v>
                </c:pt>
                <c:pt idx="5">
                  <c:v>2015</c:v>
                </c:pt>
                <c:pt idx="6">
                  <c:v>2016</c:v>
                </c:pt>
                <c:pt idx="7">
                  <c:v>2017</c:v>
                </c:pt>
              </c:numCache>
            </c:numRef>
          </c:cat>
          <c:val>
            <c:numRef>
              <c:f>Feuil5!$A$2:$H$2</c:f>
              <c:numCache>
                <c:formatCode>General</c:formatCode>
                <c:ptCount val="8"/>
                <c:pt idx="0">
                  <c:v>87.76</c:v>
                </c:pt>
                <c:pt idx="1">
                  <c:v>91.15</c:v>
                </c:pt>
                <c:pt idx="2">
                  <c:v>92</c:v>
                </c:pt>
                <c:pt idx="3">
                  <c:v>89.44</c:v>
                </c:pt>
                <c:pt idx="4">
                  <c:v>87.08</c:v>
                </c:pt>
                <c:pt idx="5">
                  <c:v>79.41</c:v>
                </c:pt>
                <c:pt idx="6">
                  <c:v>78.94</c:v>
                </c:pt>
                <c:pt idx="7">
                  <c:v>87.4</c:v>
                </c:pt>
              </c:numCache>
            </c:numRef>
          </c:val>
          <c:smooth val="0"/>
        </c:ser>
        <c:dLbls>
          <c:showLegendKey val="0"/>
          <c:showVal val="1"/>
          <c:showCatName val="0"/>
          <c:showSerName val="0"/>
          <c:showPercent val="0"/>
          <c:showBubbleSize val="0"/>
        </c:dLbls>
        <c:marker val="1"/>
        <c:smooth val="0"/>
        <c:axId val="561034352"/>
        <c:axId val="561034712"/>
      </c:lineChart>
      <c:catAx>
        <c:axId val="561034352"/>
        <c:scaling>
          <c:orientation val="minMax"/>
        </c:scaling>
        <c:delete val="0"/>
        <c:axPos val="b"/>
        <c:title>
          <c:tx>
            <c:rich>
              <a:bodyPr rot="0" spcFirstLastPara="0" vertOverflow="ellipsis" vert="horz" wrap="square" anchor="ctr" anchorCtr="1"/>
              <a:lstStyle/>
              <a:p>
                <a:pPr>
                  <a:defRPr lang="fr-FR" sz="1000" b="0" i="0" u="none" strike="noStrike" kern="1200" baseline="0">
                    <a:solidFill>
                      <a:schemeClr val="tx1">
                        <a:lumMod val="65000"/>
                        <a:lumOff val="35000"/>
                      </a:schemeClr>
                    </a:solidFill>
                    <a:latin typeface="+mn-lt"/>
                    <a:ea typeface="+mn-ea"/>
                    <a:cs typeface="+mn-cs"/>
                  </a:defRPr>
                </a:pPr>
                <a:r>
                  <a:rPr sz="1600">
                    <a:solidFill>
                      <a:schemeClr val="accent3"/>
                    </a:solidFill>
                  </a:rPr>
                  <a:t>Année</a:t>
                </a:r>
                <a:endParaRPr sz="1600">
                  <a:solidFill>
                    <a:schemeClr val="accent3"/>
                  </a:solidFill>
                </a:endParaRPr>
              </a:p>
            </c:rich>
          </c:tx>
          <c:layout>
            <c:manualLayout>
              <c:xMode val="edge"/>
              <c:yMode val="edge"/>
              <c:x val="0.387721104325169"/>
              <c:y val="0.872394622761254"/>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fr-FR" sz="900" b="0" i="0" u="none" strike="noStrike" kern="1200" baseline="0">
                <a:solidFill>
                  <a:schemeClr val="tx1">
                    <a:lumMod val="65000"/>
                    <a:lumOff val="35000"/>
                  </a:schemeClr>
                </a:solidFill>
                <a:latin typeface="+mn-lt"/>
                <a:ea typeface="+mn-ea"/>
                <a:cs typeface="+mn-cs"/>
              </a:defRPr>
            </a:pPr>
          </a:p>
        </c:txPr>
        <c:crossAx val="561034712"/>
        <c:crosses val="autoZero"/>
        <c:auto val="1"/>
        <c:lblAlgn val="ctr"/>
        <c:lblOffset val="100"/>
        <c:noMultiLvlLbl val="0"/>
      </c:catAx>
      <c:valAx>
        <c:axId val="5610347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a:defRPr lang="fr-FR" sz="1000" b="0" i="0" u="none" strike="noStrike" kern="1200" baseline="0">
                    <a:solidFill>
                      <a:schemeClr val="tx1">
                        <a:lumMod val="65000"/>
                        <a:lumOff val="35000"/>
                      </a:schemeClr>
                    </a:solidFill>
                    <a:latin typeface="+mn-lt"/>
                    <a:ea typeface="+mn-ea"/>
                    <a:cs typeface="+mn-cs"/>
                  </a:defRPr>
                </a:pPr>
                <a:r>
                  <a:rPr sz="1600">
                    <a:solidFill>
                      <a:schemeClr val="accent3"/>
                    </a:solidFill>
                  </a:rPr>
                  <a:t>Taux </a:t>
                </a:r>
                <a:endParaRPr sz="1600">
                  <a:solidFill>
                    <a:schemeClr val="accent3"/>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fr-FR" sz="900" b="0" i="0" u="none" strike="noStrike" kern="1200" baseline="0">
                <a:solidFill>
                  <a:schemeClr val="tx1">
                    <a:lumMod val="65000"/>
                    <a:lumOff val="35000"/>
                  </a:schemeClr>
                </a:solidFill>
                <a:latin typeface="+mn-lt"/>
                <a:ea typeface="+mn-ea"/>
                <a:cs typeface="+mn-cs"/>
              </a:defRPr>
            </a:pPr>
          </a:p>
        </c:txPr>
        <c:crossAx val="561034352"/>
        <c:crosses val="autoZero"/>
        <c:crossBetween val="between"/>
      </c:valAx>
      <c:spPr>
        <a:noFill/>
        <a:ln>
          <a:noFill/>
        </a:ln>
        <a:effectLst/>
      </c:spPr>
    </c:plotArea>
    <c:plotVisOnly val="1"/>
    <c:dispBlanksAs val="gap"/>
    <c:showDLblsOverMax val="0"/>
  </c:chart>
  <c:spPr>
    <a:noFill/>
    <a:ln>
      <a:noFill/>
    </a:ln>
    <a:effectLst/>
  </c:spPr>
  <c:txPr>
    <a:bodyPr/>
    <a:lstStyle/>
    <a:p>
      <a:pPr>
        <a:defRPr lang="fr-F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83218161343161"/>
          <c:y val="0.0408910083394826"/>
          <c:w val="0.893800931613432"/>
          <c:h val="0.721478375330282"/>
        </c:manualLayout>
      </c:layout>
      <c:lineChart>
        <c:grouping val="standard"/>
        <c:varyColors val="0"/>
        <c:ser>
          <c:idx val="0"/>
          <c:order val="0"/>
          <c:spPr>
            <a:ln w="34925" cap="rnd">
              <a:solidFill>
                <a:schemeClr val="accent1"/>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fr-FR" sz="1000" b="0" i="0" u="none" strike="noStrike" kern="1200" baseline="0">
                    <a:solidFill>
                      <a:schemeClr val="lt1">
                        <a:lumMod val="8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Feuil6!$A$1:$B$1</c:f>
              <c:numCache>
                <c:formatCode>General</c:formatCode>
                <c:ptCount val="2"/>
                <c:pt idx="0">
                  <c:v>2000</c:v>
                </c:pt>
                <c:pt idx="1">
                  <c:v>2017</c:v>
                </c:pt>
              </c:numCache>
            </c:numRef>
          </c:val>
          <c:smooth val="0"/>
        </c:ser>
        <c:ser>
          <c:idx val="1"/>
          <c:order val="1"/>
          <c:spPr>
            <a:ln w="34925" cap="rnd">
              <a:solidFill>
                <a:schemeClr val="accent2"/>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fr-FR" sz="1000" b="1" i="0" u="none" strike="noStrike" kern="1200" baseline="0">
                    <a:solidFill>
                      <a:schemeClr val="lt1">
                        <a:lumMod val="8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Feuil6!$A$2:$B$2</c:f>
              <c:numCache>
                <c:formatCode>#,##0</c:formatCode>
                <c:ptCount val="2"/>
                <c:pt idx="0">
                  <c:v>95550</c:v>
                </c:pt>
                <c:pt idx="1" c:formatCode="General">
                  <c:v>130289</c:v>
                </c:pt>
              </c:numCache>
            </c:numRef>
          </c:val>
          <c:smooth val="0"/>
        </c:ser>
        <c:dLbls>
          <c:showLegendKey val="0"/>
          <c:showVal val="1"/>
          <c:showCatName val="0"/>
          <c:showSerName val="0"/>
          <c:showPercent val="0"/>
          <c:showBubbleSize val="0"/>
        </c:dLbls>
        <c:marker val="0"/>
        <c:smooth val="0"/>
        <c:axId val="640661024"/>
        <c:axId val="640661384"/>
      </c:lineChart>
      <c:catAx>
        <c:axId val="640661024"/>
        <c:scaling>
          <c:orientation val="minMax"/>
        </c:scaling>
        <c:delete val="0"/>
        <c:axPos val="b"/>
        <c:title>
          <c:tx>
            <c:rich>
              <a:bodyPr rot="0" spcFirstLastPara="0" vertOverflow="ellipsis" vert="horz" wrap="square" anchor="ctr" anchorCtr="1"/>
              <a:lstStyle/>
              <a:p>
                <a:pPr>
                  <a:defRPr lang="fr-FR" sz="1000" b="1" i="0" u="none" strike="noStrike" kern="1200" cap="all" baseline="0">
                    <a:solidFill>
                      <a:schemeClr val="lt1">
                        <a:lumMod val="85000"/>
                      </a:schemeClr>
                    </a:solidFill>
                    <a:latin typeface="+mn-lt"/>
                    <a:ea typeface="+mn-ea"/>
                    <a:cs typeface="+mn-cs"/>
                  </a:defRPr>
                </a:pPr>
                <a:r>
                  <a:rPr sz="1000"/>
                  <a:t>Année</a:t>
                </a:r>
                <a:endParaRPr sz="1000"/>
              </a:p>
            </c:rich>
          </c:tx>
          <c:layout>
            <c:manualLayout>
              <c:xMode val="edge"/>
              <c:yMode val="edge"/>
              <c:x val="0.490975573018555"/>
              <c:y val="0.823586540642592"/>
            </c:manualLayout>
          </c:layout>
          <c:overlay val="0"/>
          <c:spPr>
            <a:noFill/>
            <a:ln>
              <a:noFill/>
            </a:ln>
            <a:effectLst/>
          </c:sp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0" vertOverflow="ellipsis" vert="horz" wrap="square" anchor="ctr" anchorCtr="1"/>
          <a:lstStyle/>
          <a:p>
            <a:pPr>
              <a:defRPr lang="fr-FR" sz="1000" b="0" i="0" u="none" strike="noStrike" kern="1200" baseline="0">
                <a:solidFill>
                  <a:schemeClr val="lt1">
                    <a:lumMod val="85000"/>
                  </a:schemeClr>
                </a:solidFill>
                <a:latin typeface="+mn-lt"/>
                <a:ea typeface="+mn-ea"/>
                <a:cs typeface="+mn-cs"/>
              </a:defRPr>
            </a:pPr>
          </a:p>
        </c:txPr>
        <c:crossAx val="640661384"/>
        <c:crosses val="autoZero"/>
        <c:auto val="1"/>
        <c:lblAlgn val="ctr"/>
        <c:lblOffset val="100"/>
        <c:noMultiLvlLbl val="0"/>
      </c:catAx>
      <c:valAx>
        <c:axId val="64066138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0" vertOverflow="ellipsis" vert="horz" wrap="square" anchor="ctr" anchorCtr="1"/>
              <a:lstStyle/>
              <a:p>
                <a:pPr>
                  <a:defRPr lang="fr-FR" sz="1000" b="1" i="0" u="none" strike="noStrike" kern="1200" cap="all" baseline="0">
                    <a:solidFill>
                      <a:schemeClr val="lt1">
                        <a:lumMod val="85000"/>
                      </a:schemeClr>
                    </a:solidFill>
                    <a:latin typeface="+mn-lt"/>
                    <a:ea typeface="+mn-ea"/>
                    <a:cs typeface="+mn-cs"/>
                  </a:defRPr>
                </a:pPr>
                <a:r>
                  <a:rPr sz="1000"/>
                  <a:t>Quantité de production halieutique en tonne</a:t>
                </a:r>
                <a:endParaRPr sz="100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fr-FR" sz="1000" b="0" i="0" u="none" strike="noStrike" kern="1200" baseline="0">
                <a:solidFill>
                  <a:schemeClr val="lt1">
                    <a:lumMod val="85000"/>
                  </a:schemeClr>
                </a:solidFill>
                <a:latin typeface="+mn-lt"/>
                <a:ea typeface="+mn-ea"/>
                <a:cs typeface="+mn-cs"/>
              </a:defRPr>
            </a:pPr>
          </a:p>
        </c:txPr>
        <c:crossAx val="64066102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fr-FR" sz="1000" b="0" i="0" u="none" strike="noStrike" kern="1200" baseline="0">
                <a:solidFill>
                  <a:schemeClr val="lt1">
                    <a:lumMod val="85000"/>
                  </a:schemeClr>
                </a:solidFill>
                <a:latin typeface="+mn-lt"/>
                <a:ea typeface="+mn-ea"/>
                <a:cs typeface="+mn-cs"/>
              </a:defRPr>
            </a:pPr>
          </a:p>
        </c:txPr>
      </c:legendEntry>
      <c:legendEntry>
        <c:idx val="1"/>
        <c:txPr>
          <a:bodyPr rot="0" spcFirstLastPara="0" vertOverflow="ellipsis" vert="horz" wrap="square" anchor="ctr" anchorCtr="1"/>
          <a:lstStyle/>
          <a:p>
            <a:pPr>
              <a:defRPr lang="fr-FR" sz="1000" b="0" i="0" u="none" strike="noStrike" kern="1200" baseline="0">
                <a:solidFill>
                  <a:schemeClr val="lt1">
                    <a:lumMod val="85000"/>
                  </a:schemeClr>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fr-FR" sz="1000" b="0" i="0" u="none" strike="noStrike" kern="1200" baseline="0">
              <a:solidFill>
                <a:schemeClr val="lt1">
                  <a:lumMod val="85000"/>
                </a:schemeClr>
              </a:solidFill>
              <a:latin typeface="+mn-lt"/>
              <a:ea typeface="+mn-ea"/>
              <a:cs typeface="+mn-cs"/>
            </a:defRPr>
          </a:pP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a:ln>
      <a:noFill/>
    </a:ln>
    <a:effectLst/>
  </c:spPr>
  <c:txPr>
    <a:bodyPr/>
    <a:lstStyle/>
    <a:p>
      <a:pPr>
        <a:defRPr lang="fr-FR" sz="10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fr-FR" sz="1800" b="1" i="0" u="none" strike="noStrike" kern="1200" baseline="0">
              <a:solidFill>
                <a:schemeClr val="dk1">
                  <a:lumMod val="75000"/>
                  <a:lumOff val="25000"/>
                </a:schemeClr>
              </a:solidFill>
              <a:latin typeface="+mn-lt"/>
              <a:ea typeface="+mn-ea"/>
              <a:cs typeface="+mn-cs"/>
            </a:defRPr>
          </a:pPr>
        </a:p>
      </c:txPr>
    </c:title>
    <c:autoTitleDeleted val="0"/>
    <c:plotArea>
      <c:layout>
        <c:manualLayout>
          <c:layoutTarget val="inner"/>
          <c:xMode val="edge"/>
          <c:yMode val="edge"/>
          <c:x val="0.00416666666666667"/>
          <c:y val="0.143665158371041"/>
          <c:w val="0.991666666666667"/>
          <c:h val="0.729449472096531"/>
        </c:manualLayout>
      </c:layout>
      <c:pieChart>
        <c:varyColors val="1"/>
        <c:ser>
          <c:idx val="0"/>
          <c:order val="0"/>
          <c:spPr/>
          <c:explosion val="0"/>
          <c:dPt>
            <c:idx val="0"/>
            <c:bubble3D val="0"/>
            <c:spPr>
              <a:solidFill>
                <a:srgbClr val="FFFF00"/>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gradFill>
                <a:gsLst>
                  <a:gs pos="0">
                    <a:srgbClr val="FE4444"/>
                  </a:gs>
                  <a:gs pos="100000">
                    <a:srgbClr val="832B2B"/>
                  </a:gs>
                </a:gsLst>
                <a:lin scaled="0"/>
              </a:gradFill>
              <a:ln>
                <a:noFill/>
              </a:ln>
              <a:effectLst>
                <a:outerShdw blurRad="254000" sx="102000" sy="102000" algn="ctr" rotWithShape="0">
                  <a:prstClr val="black">
                    <a:alpha val="20000"/>
                  </a:prstClr>
                </a:outerShdw>
              </a:effectLst>
            </c:spPr>
          </c:dPt>
          <c:dPt>
            <c:idx val="3"/>
            <c:bubble3D val="0"/>
            <c:spPr>
              <a:solidFill>
                <a:schemeClr val="accent4">
                  <a:lumMod val="75000"/>
                </a:schemeClr>
              </a:solidFill>
              <a:ln>
                <a:noFill/>
              </a:ln>
              <a:effectLst>
                <a:outerShdw blurRad="254000" sx="102000" sy="102000" algn="ctr" rotWithShape="0">
                  <a:prstClr val="black">
                    <a:alpha val="20000"/>
                  </a:prstClr>
                </a:outerShdw>
              </a:effectLst>
            </c:spPr>
          </c:dPt>
          <c:dPt>
            <c:idx val="4"/>
            <c:bubble3D val="0"/>
            <c:spPr>
              <a:solidFill>
                <a:schemeClr val="accent6">
                  <a:lumMod val="50000"/>
                </a:schemeClr>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0" vertOverflow="ellipsis" vert="horz" wrap="square" lIns="38100" tIns="19050" rIns="38100" bIns="19050" anchor="ctr" anchorCtr="1"/>
              <a:lstStyle/>
              <a:p>
                <a:pPr>
                  <a:defRPr lang="fr-FR" sz="1000" b="1" i="0" u="none" strike="noStrike" kern="1200" baseline="0">
                    <a:solidFill>
                      <a:schemeClr val="lt1"/>
                    </a:solidFill>
                    <a:latin typeface="+mn-lt"/>
                    <a:ea typeface="+mn-ea"/>
                    <a:cs typeface="+mn-cs"/>
                  </a:defRPr>
                </a:pPr>
              </a:p>
            </c:txPr>
            <c:dLblPos val="ct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[Classeur2]Feuil1!$A$1:$E$1</c:f>
              <c:strCache>
                <c:ptCount val="5"/>
                <c:pt idx="0">
                  <c:v>industrie</c:v>
                </c:pt>
                <c:pt idx="1">
                  <c:v>Teansport</c:v>
                </c:pt>
                <c:pt idx="2">
                  <c:v>Résidentiel</c:v>
                </c:pt>
                <c:pt idx="3">
                  <c:v>Agriculture</c:v>
                </c:pt>
                <c:pt idx="4">
                  <c:v>Tertiaire</c:v>
                </c:pt>
              </c:strCache>
            </c:strRef>
          </c:cat>
          <c:val>
            <c:numRef>
              <c:f>[Classeur2]Feuil1!$A$2:$E$2</c:f>
              <c:numCache>
                <c:formatCode>0%</c:formatCode>
                <c:ptCount val="5"/>
                <c:pt idx="0">
                  <c:v>0.35</c:v>
                </c:pt>
                <c:pt idx="1">
                  <c:v>0.35</c:v>
                </c:pt>
                <c:pt idx="2">
                  <c:v>0.16</c:v>
                </c:pt>
                <c:pt idx="3">
                  <c:v>0.07</c:v>
                </c:pt>
                <c:pt idx="4">
                  <c:v>0.07</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0" vertOverflow="ellipsis" vert="horz" wrap="square" anchor="ctr" anchorCtr="1"/>
        <a:lstStyle/>
        <a:p>
          <a:pPr>
            <a:defRPr lang="fr-FR" sz="900"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a:effectLst/>
  </c:spPr>
  <c:txPr>
    <a:bodyPr/>
    <a:lstStyle/>
    <a:p>
      <a:pPr>
        <a:defRPr lang="fr-F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5430733079982"/>
          <c:y val="0.00619413491833822"/>
        </c:manualLayout>
      </c:layout>
      <c:overlay val="0"/>
      <c:spPr>
        <a:noFill/>
        <a:ln>
          <a:noFill/>
        </a:ln>
        <a:effectLst/>
      </c:spPr>
      <c:txPr>
        <a:bodyPr rot="0" spcFirstLastPara="1" vertOverflow="ellipsis" vert="horz" wrap="square" anchor="ctr" anchorCtr="1"/>
        <a:lstStyle/>
        <a:p>
          <a:pPr>
            <a:defRPr lang="fr-FR" sz="1800" b="0" i="0" u="none" strike="noStrike" kern="1200" baseline="0">
              <a:solidFill>
                <a:schemeClr val="dk1">
                  <a:lumMod val="65000"/>
                  <a:lumOff val="35000"/>
                </a:schemeClr>
              </a:solidFill>
              <a:effectLst/>
              <a:latin typeface="+mn-lt"/>
              <a:ea typeface="+mn-ea"/>
              <a:cs typeface="+mn-cs"/>
            </a:defRPr>
          </a:pPr>
        </a:p>
      </c:txPr>
    </c:title>
    <c:autoTitleDeleted val="0"/>
    <c:plotArea>
      <c:layout>
        <c:manualLayout>
          <c:layoutTarget val="inner"/>
          <c:xMode val="edge"/>
          <c:yMode val="edge"/>
          <c:x val="0.0580599413118299"/>
          <c:y val="0.13149144857736"/>
          <c:w val="0.938888888888889"/>
          <c:h val="0.709814814814815"/>
        </c:manualLayout>
      </c:layout>
      <c:barChart>
        <c:barDir val="col"/>
        <c:grouping val="clustered"/>
        <c:varyColors val="0"/>
        <c:ser>
          <c:idx val="0"/>
          <c:order val="0"/>
          <c:tx>
            <c:strRef>
              <c:f>Feuil7!$A$2</c:f>
              <c:strCache>
                <c:ptCount val="1"/>
                <c:pt idx="0">
                  <c:v>Espérence de vie à la naissance</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fr-FR" sz="1000" b="1" i="0" u="none" strike="noStrike" kern="1200" baseline="0">
                    <a:solidFill>
                      <a:schemeClr val="lt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Feuil7!$B$1:$H$1</c:f>
              <c:numCache>
                <c:formatCode>General</c:formatCode>
                <c:ptCount val="7"/>
                <c:pt idx="2">
                  <c:v>2012</c:v>
                </c:pt>
                <c:pt idx="3">
                  <c:v>2013</c:v>
                </c:pt>
                <c:pt idx="4">
                  <c:v>2014</c:v>
                </c:pt>
                <c:pt idx="5">
                  <c:v>2015</c:v>
                </c:pt>
                <c:pt idx="6">
                  <c:v>2016</c:v>
                </c:pt>
              </c:numCache>
            </c:numRef>
          </c:cat>
          <c:val>
            <c:numRef>
              <c:f>Feuil7!$B$2:$H$2</c:f>
              <c:numCache>
                <c:formatCode>General</c:formatCode>
                <c:ptCount val="7"/>
                <c:pt idx="2">
                  <c:v>74.7</c:v>
                </c:pt>
                <c:pt idx="3">
                  <c:v>74.8</c:v>
                </c:pt>
                <c:pt idx="4">
                  <c:v>74.9</c:v>
                </c:pt>
                <c:pt idx="5">
                  <c:v>75.1</c:v>
                </c:pt>
                <c:pt idx="6">
                  <c:v>75.4</c:v>
                </c:pt>
              </c:numCache>
            </c:numRef>
          </c:val>
        </c:ser>
        <c:dLbls>
          <c:showLegendKey val="0"/>
          <c:showVal val="1"/>
          <c:showCatName val="0"/>
          <c:showSerName val="0"/>
          <c:showPercent val="0"/>
          <c:showBubbleSize val="0"/>
        </c:dLbls>
        <c:gapWidth val="41"/>
        <c:axId val="392368408"/>
        <c:axId val="392377048"/>
      </c:barChart>
      <c:catAx>
        <c:axId val="3923684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900" b="0" i="0" u="none" strike="noStrike" kern="1200" baseline="0">
                <a:solidFill>
                  <a:schemeClr val="dk1">
                    <a:lumMod val="65000"/>
                    <a:lumOff val="35000"/>
                  </a:schemeClr>
                </a:solidFill>
                <a:effectLst/>
                <a:latin typeface="+mn-lt"/>
                <a:ea typeface="+mn-ea"/>
                <a:cs typeface="+mn-cs"/>
              </a:defRPr>
            </a:pPr>
          </a:p>
        </c:txPr>
        <c:crossAx val="392377048"/>
        <c:crosses val="autoZero"/>
        <c:auto val="1"/>
        <c:lblAlgn val="ctr"/>
        <c:lblOffset val="100"/>
        <c:noMultiLvlLbl val="0"/>
      </c:catAx>
      <c:valAx>
        <c:axId val="392377048"/>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fr-FR" sz="900" b="0" i="0" u="none" strike="noStrike" kern="1200" baseline="0">
                <a:solidFill>
                  <a:schemeClr val="dk1">
                    <a:lumMod val="65000"/>
                    <a:lumOff val="35000"/>
                  </a:schemeClr>
                </a:solidFill>
                <a:latin typeface="+mn-lt"/>
                <a:ea typeface="+mn-ea"/>
                <a:cs typeface="+mn-cs"/>
              </a:defRPr>
            </a:pPr>
          </a:p>
        </c:txPr>
        <c:crossAx val="392368408"/>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lang="fr-F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Feuil8!$C$14:$E$14</c:f>
              <c:strCache>
                <c:ptCount val="1"/>
                <c:pt idx="0">
                  <c:v>Centre de santé de base</c:v>
                </c:pt>
              </c:strCache>
            </c:strRef>
          </c:tx>
          <c:spPr>
            <a:solidFill>
              <a:schemeClr val="accent1"/>
            </a:solidFill>
            <a:ln>
              <a:noFill/>
            </a:ln>
            <a:effectLst/>
            <a:sp3d/>
          </c:spPr>
          <c:invertIfNegative val="0"/>
          <c:dLbls>
            <c:delete val="1"/>
          </c:dLbls>
          <c:cat>
            <c:numRef>
              <c:f>Feuil8!$F$13:$J$13</c:f>
              <c:numCache>
                <c:formatCode>General</c:formatCode>
                <c:ptCount val="5"/>
                <c:pt idx="0">
                  <c:v>2012</c:v>
                </c:pt>
                <c:pt idx="1">
                  <c:v>2013</c:v>
                </c:pt>
                <c:pt idx="2">
                  <c:v>2014</c:v>
                </c:pt>
                <c:pt idx="3">
                  <c:v>2015</c:v>
                </c:pt>
                <c:pt idx="4">
                  <c:v>2016</c:v>
                </c:pt>
              </c:numCache>
            </c:numRef>
          </c:cat>
          <c:val>
            <c:numRef>
              <c:f>Feuil8!$F$14:$J$14</c:f>
              <c:numCache>
                <c:formatCode>General</c:formatCode>
                <c:ptCount val="5"/>
                <c:pt idx="0">
                  <c:v>2091</c:v>
                </c:pt>
                <c:pt idx="1">
                  <c:v>2104</c:v>
                </c:pt>
                <c:pt idx="2">
                  <c:v>2109</c:v>
                </c:pt>
                <c:pt idx="3">
                  <c:v>2123</c:v>
                </c:pt>
                <c:pt idx="4">
                  <c:v>2135</c:v>
                </c:pt>
              </c:numCache>
            </c:numRef>
          </c:val>
        </c:ser>
        <c:ser>
          <c:idx val="1"/>
          <c:order val="1"/>
          <c:tx>
            <c:strRef>
              <c:f>Feuil8!$C$15:$E$15</c:f>
              <c:strCache>
                <c:ptCount val="1"/>
                <c:pt idx="0">
                  <c:v>population totale</c:v>
                </c:pt>
              </c:strCache>
            </c:strRef>
          </c:tx>
          <c:spPr>
            <a:solidFill>
              <a:schemeClr val="accent2"/>
            </a:solidFill>
            <a:ln>
              <a:noFill/>
            </a:ln>
            <a:effectLst/>
            <a:sp3d/>
          </c:spPr>
          <c:invertIfNegative val="0"/>
          <c:dLbls>
            <c:delete val="1"/>
          </c:dLbls>
          <c:cat>
            <c:numRef>
              <c:f>Feuil8!$F$13:$J$13</c:f>
              <c:numCache>
                <c:formatCode>General</c:formatCode>
                <c:ptCount val="5"/>
                <c:pt idx="0">
                  <c:v>2012</c:v>
                </c:pt>
                <c:pt idx="1">
                  <c:v>2013</c:v>
                </c:pt>
                <c:pt idx="2">
                  <c:v>2014</c:v>
                </c:pt>
                <c:pt idx="3">
                  <c:v>2015</c:v>
                </c:pt>
                <c:pt idx="4">
                  <c:v>2016</c:v>
                </c:pt>
              </c:numCache>
            </c:numRef>
          </c:cat>
          <c:val>
            <c:numRef>
              <c:f>Feuil8!$F$15:$J$15</c:f>
              <c:numCache>
                <c:formatCode>General</c:formatCode>
                <c:ptCount val="5"/>
                <c:pt idx="0">
                  <c:v>10674.4</c:v>
                </c:pt>
                <c:pt idx="1">
                  <c:v>10895.22</c:v>
                </c:pt>
                <c:pt idx="2">
                  <c:v>11012.486</c:v>
                </c:pt>
                <c:pt idx="3">
                  <c:v>11162.666</c:v>
                </c:pt>
                <c:pt idx="4">
                  <c:v>11304.483</c:v>
                </c:pt>
              </c:numCache>
            </c:numRef>
          </c:val>
        </c:ser>
        <c:ser>
          <c:idx val="2"/>
          <c:order val="2"/>
          <c:tx>
            <c:strRef>
              <c:f>Feuil8!$C$16:$E$16</c:f>
              <c:strCache>
                <c:ptCount val="1"/>
                <c:pt idx="0">
                  <c:v>nombre d'habitants par centre de base</c:v>
                </c:pt>
              </c:strCache>
            </c:strRef>
          </c:tx>
          <c:spPr>
            <a:solidFill>
              <a:schemeClr val="accent3"/>
            </a:solidFill>
            <a:ln>
              <a:noFill/>
            </a:ln>
            <a:effectLst/>
            <a:sp3d/>
          </c:spPr>
          <c:invertIfNegative val="0"/>
          <c:dLbls>
            <c:delete val="1"/>
          </c:dLbls>
          <c:cat>
            <c:numRef>
              <c:f>Feuil8!$F$13:$J$13</c:f>
              <c:numCache>
                <c:formatCode>General</c:formatCode>
                <c:ptCount val="5"/>
                <c:pt idx="0">
                  <c:v>2012</c:v>
                </c:pt>
                <c:pt idx="1">
                  <c:v>2013</c:v>
                </c:pt>
                <c:pt idx="2">
                  <c:v>2014</c:v>
                </c:pt>
                <c:pt idx="3">
                  <c:v>2015</c:v>
                </c:pt>
                <c:pt idx="4">
                  <c:v>2016</c:v>
                </c:pt>
              </c:numCache>
            </c:numRef>
          </c:cat>
          <c:val>
            <c:numRef>
              <c:f>Feuil8!$F$16:$J$16</c:f>
              <c:numCache>
                <c:formatCode>General</c:formatCode>
                <c:ptCount val="5"/>
                <c:pt idx="0">
                  <c:v>5104.9</c:v>
                </c:pt>
                <c:pt idx="1">
                  <c:v>5178.33</c:v>
                </c:pt>
                <c:pt idx="2">
                  <c:v>5187.22</c:v>
                </c:pt>
                <c:pt idx="3">
                  <c:v>5257.96</c:v>
                </c:pt>
                <c:pt idx="4">
                  <c:v>5294.83</c:v>
                </c:pt>
              </c:numCache>
            </c:numRef>
          </c:val>
        </c:ser>
        <c:dLbls>
          <c:showLegendKey val="0"/>
          <c:showVal val="0"/>
          <c:showCatName val="0"/>
          <c:showSerName val="0"/>
          <c:showPercent val="0"/>
          <c:showBubbleSize val="0"/>
        </c:dLbls>
        <c:gapWidth val="150"/>
        <c:axId val="646260568"/>
        <c:axId val="646261288"/>
      </c:barChart>
      <c:catAx>
        <c:axId val="6462605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900" b="0" i="0" u="none" strike="noStrike" kern="1200" baseline="0">
                <a:solidFill>
                  <a:schemeClr val="tx1">
                    <a:lumMod val="65000"/>
                    <a:lumOff val="35000"/>
                  </a:schemeClr>
                </a:solidFill>
                <a:latin typeface="+mn-lt"/>
                <a:ea typeface="+mn-ea"/>
                <a:cs typeface="+mn-cs"/>
              </a:defRPr>
            </a:pPr>
          </a:p>
        </c:txPr>
        <c:crossAx val="646261288"/>
        <c:crosses val="autoZero"/>
        <c:auto val="1"/>
        <c:lblAlgn val="ctr"/>
        <c:lblOffset val="100"/>
        <c:noMultiLvlLbl val="0"/>
      </c:catAx>
      <c:valAx>
        <c:axId val="646261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900" b="0" i="0" u="none" strike="noStrike" kern="1200" baseline="0">
                <a:solidFill>
                  <a:schemeClr val="tx1">
                    <a:lumMod val="65000"/>
                    <a:lumOff val="35000"/>
                  </a:schemeClr>
                </a:solidFill>
                <a:latin typeface="+mn-lt"/>
                <a:ea typeface="+mn-ea"/>
                <a:cs typeface="+mn-cs"/>
              </a:defRPr>
            </a:pPr>
          </a:p>
        </c:txPr>
        <c:crossAx val="6462605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fr-FR"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fr-F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Feuil9!$B$8</c:f>
              <c:strCache>
                <c:ptCount val="1"/>
                <c:pt idx="0">
                  <c:v>Energie renouvelable(ktep)</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delete val="1"/>
          </c:dLbls>
          <c:cat>
            <c:numRef>
              <c:f>Feuil9!$C$7:$M$7</c:f>
              <c:numCache>
                <c:formatCode>General</c:formatCode>
                <c:ptCount val="11"/>
                <c:pt idx="4">
                  <c:v>2010</c:v>
                </c:pt>
                <c:pt idx="5">
                  <c:v>2011</c:v>
                </c:pt>
                <c:pt idx="6">
                  <c:v>2012</c:v>
                </c:pt>
                <c:pt idx="7">
                  <c:v>2013</c:v>
                </c:pt>
                <c:pt idx="8">
                  <c:v>2014</c:v>
                </c:pt>
                <c:pt idx="9">
                  <c:v>2015</c:v>
                </c:pt>
                <c:pt idx="10">
                  <c:v>2016</c:v>
                </c:pt>
              </c:numCache>
            </c:numRef>
          </c:cat>
          <c:val>
            <c:numRef>
              <c:f>Feuil9!$C$8:$M$8</c:f>
              <c:numCache>
                <c:formatCode>General</c:formatCode>
                <c:ptCount val="11"/>
                <c:pt idx="4">
                  <c:v>43</c:v>
                </c:pt>
                <c:pt idx="5">
                  <c:v>45</c:v>
                </c:pt>
                <c:pt idx="6">
                  <c:v>62</c:v>
                </c:pt>
                <c:pt idx="7">
                  <c:v>76</c:v>
                </c:pt>
                <c:pt idx="8">
                  <c:v>94</c:v>
                </c:pt>
                <c:pt idx="9">
                  <c:v>94</c:v>
                </c:pt>
                <c:pt idx="10">
                  <c:v>100</c:v>
                </c:pt>
              </c:numCache>
            </c:numRef>
          </c:val>
        </c:ser>
        <c:dLbls>
          <c:showLegendKey val="0"/>
          <c:showVal val="0"/>
          <c:showCatName val="0"/>
          <c:showSerName val="0"/>
          <c:showPercent val="0"/>
          <c:showBubbleSize val="0"/>
        </c:dLbls>
        <c:gapWidth val="219"/>
        <c:overlap val="-27"/>
        <c:axId val="650817752"/>
        <c:axId val="650819552"/>
      </c:barChart>
      <c:lineChart>
        <c:grouping val="standard"/>
        <c:varyColors val="0"/>
        <c:ser>
          <c:idx val="1"/>
          <c:order val="1"/>
          <c:tx>
            <c:strRef>
              <c:f>Feuil9!$B$9</c:f>
              <c:strCache>
                <c:ptCount val="1"/>
                <c:pt idx="0">
                  <c:v>part des energie renouvelables dans la consommation finale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elete val="1"/>
          </c:dLbls>
          <c:cat>
            <c:numRef>
              <c:f>Feuil9!$C$7:$M$7</c:f>
              <c:numCache>
                <c:formatCode>General</c:formatCode>
                <c:ptCount val="11"/>
                <c:pt idx="4">
                  <c:v>2010</c:v>
                </c:pt>
                <c:pt idx="5">
                  <c:v>2011</c:v>
                </c:pt>
                <c:pt idx="6">
                  <c:v>2012</c:v>
                </c:pt>
                <c:pt idx="7">
                  <c:v>2013</c:v>
                </c:pt>
                <c:pt idx="8">
                  <c:v>2014</c:v>
                </c:pt>
                <c:pt idx="9">
                  <c:v>2015</c:v>
                </c:pt>
                <c:pt idx="10">
                  <c:v>2016</c:v>
                </c:pt>
              </c:numCache>
            </c:numRef>
          </c:cat>
          <c:val>
            <c:numRef>
              <c:f>Feuil9!$C$9:$M$9</c:f>
              <c:numCache>
                <c:formatCode>General</c:formatCode>
                <c:ptCount val="11"/>
                <c:pt idx="4" c:formatCode="0.00%">
                  <c:v>0.007</c:v>
                </c:pt>
                <c:pt idx="5" c:formatCode="0.00%">
                  <c:v>0.008</c:v>
                </c:pt>
                <c:pt idx="6" c:formatCode="0%">
                  <c:v>0.01</c:v>
                </c:pt>
                <c:pt idx="7" c:formatCode="0.00%">
                  <c:v>0.012</c:v>
                </c:pt>
                <c:pt idx="8" c:formatCode="0.00%">
                  <c:v>0.014</c:v>
                </c:pt>
                <c:pt idx="9" c:formatCode="0.00%">
                  <c:v>0.014</c:v>
                </c:pt>
                <c:pt idx="10" c:formatCode="0.00%">
                  <c:v>0.015</c:v>
                </c:pt>
              </c:numCache>
            </c:numRef>
          </c:val>
          <c:smooth val="0"/>
        </c:ser>
        <c:dLbls>
          <c:showLegendKey val="0"/>
          <c:showVal val="0"/>
          <c:showCatName val="0"/>
          <c:showSerName val="0"/>
          <c:showPercent val="0"/>
          <c:showBubbleSize val="0"/>
        </c:dLbls>
        <c:marker val="0"/>
        <c:smooth val="0"/>
        <c:axId val="561484800"/>
        <c:axId val="650819192"/>
      </c:lineChart>
      <c:catAx>
        <c:axId val="6508177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fr-FR" sz="900" b="0" i="0" u="none" strike="noStrike" kern="1200" baseline="0">
                <a:solidFill>
                  <a:schemeClr val="lt1">
                    <a:lumMod val="85000"/>
                  </a:schemeClr>
                </a:solidFill>
                <a:latin typeface="+mn-lt"/>
                <a:ea typeface="+mn-ea"/>
                <a:cs typeface="+mn-cs"/>
              </a:defRPr>
            </a:pPr>
          </a:p>
        </c:txPr>
        <c:crossAx val="650819552"/>
        <c:crosses val="autoZero"/>
        <c:auto val="1"/>
        <c:lblAlgn val="ctr"/>
        <c:lblOffset val="100"/>
        <c:noMultiLvlLbl val="0"/>
      </c:catAx>
      <c:valAx>
        <c:axId val="65081955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900" b="0" i="0" u="none" strike="noStrike" kern="1200" baseline="0">
                <a:solidFill>
                  <a:schemeClr val="lt1">
                    <a:lumMod val="85000"/>
                  </a:schemeClr>
                </a:solidFill>
                <a:latin typeface="+mn-lt"/>
                <a:ea typeface="+mn-ea"/>
                <a:cs typeface="+mn-cs"/>
              </a:defRPr>
            </a:pPr>
          </a:p>
        </c:txPr>
        <c:crossAx val="650817752"/>
        <c:crosses val="autoZero"/>
        <c:crossBetween val="between"/>
      </c:valAx>
      <c:catAx>
        <c:axId val="56148480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fr-FR" sz="900" b="0" i="0" u="none" strike="noStrike" kern="1200" baseline="0">
                <a:solidFill>
                  <a:schemeClr val="lt1">
                    <a:lumMod val="85000"/>
                  </a:schemeClr>
                </a:solidFill>
                <a:latin typeface="+mn-lt"/>
                <a:ea typeface="+mn-ea"/>
                <a:cs typeface="+mn-cs"/>
              </a:defRPr>
            </a:pPr>
          </a:p>
        </c:txPr>
        <c:crossAx val="650819192"/>
        <c:crosses val="autoZero"/>
        <c:auto val="1"/>
        <c:lblAlgn val="ctr"/>
        <c:lblOffset val="100"/>
        <c:noMultiLvlLbl val="0"/>
      </c:catAx>
      <c:valAx>
        <c:axId val="650819192"/>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900" b="0" i="0" u="none" strike="noStrike" kern="1200" baseline="0">
                <a:solidFill>
                  <a:schemeClr val="lt1">
                    <a:lumMod val="85000"/>
                  </a:schemeClr>
                </a:solidFill>
                <a:latin typeface="+mn-lt"/>
                <a:ea typeface="+mn-ea"/>
                <a:cs typeface="+mn-cs"/>
              </a:defRPr>
            </a:pPr>
          </a:p>
        </c:txPr>
        <c:crossAx val="561484800"/>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fr-FR" sz="900" b="0" i="0" u="none" strike="noStrike" kern="1200" baseline="0">
              <a:solidFill>
                <a:schemeClr val="lt1">
                  <a:lumMod val="85000"/>
                </a:schemeClr>
              </a:solidFill>
              <a:latin typeface="+mn-lt"/>
              <a:ea typeface="+mn-ea"/>
              <a:cs typeface="+mn-cs"/>
            </a:defRPr>
          </a:pP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fr-F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defRPr sz="1195"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5"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2-12T01:04:14.211"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678DE-42B2-4575-BCF4-F3F41202CAFF}" type="datetimeFigureOut">
              <a:rPr lang="fr-FR" smtClean="0"/>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formation power point</a:t>
            </a:r>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DBAD02-E789-48B2-B645-09855FFB5328}" type="slidenum">
              <a:rPr lang="fr-FR" smtClean="0"/>
            </a:fld>
            <a:endParaRPr lang="fr-F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9"/>
        <p:cNvGrpSpPr/>
        <p:nvPr/>
      </p:nvGrpSpPr>
      <p:grpSpPr>
        <a:xfrm>
          <a:off x="0" y="0"/>
          <a:ext cx="0" cy="0"/>
          <a:chOff x="0" y="0"/>
          <a:chExt cx="0" cy="0"/>
        </a:xfrm>
      </p:grpSpPr>
      <p:sp>
        <p:nvSpPr>
          <p:cNvPr id="990" name="Google Shape;990;g1078a0c0997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078a0c0997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1"/>
        <p:cNvGrpSpPr/>
        <p:nvPr/>
      </p:nvGrpSpPr>
      <p:grpSpPr>
        <a:xfrm>
          <a:off x="0" y="0"/>
          <a:ext cx="0" cy="0"/>
          <a:chOff x="0" y="0"/>
          <a:chExt cx="0" cy="0"/>
        </a:xfrm>
      </p:grpSpPr>
      <p:sp>
        <p:nvSpPr>
          <p:cNvPr id="402" name="Google Shape;402;ge4b7ac326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4b7ac326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7"/>
        <p:cNvGrpSpPr/>
        <p:nvPr/>
      </p:nvGrpSpPr>
      <p:grpSpPr>
        <a:xfrm>
          <a:off x="0" y="0"/>
          <a:ext cx="0" cy="0"/>
          <a:chOff x="0" y="0"/>
          <a:chExt cx="0" cy="0"/>
        </a:xfrm>
      </p:grpSpPr>
      <p:sp>
        <p:nvSpPr>
          <p:cNvPr id="438" name="Google Shape;438;ge4b7ac326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e4b7ac326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0"/>
        <p:cNvGrpSpPr/>
        <p:nvPr/>
      </p:nvGrpSpPr>
      <p:grpSpPr>
        <a:xfrm>
          <a:off x="0" y="0"/>
          <a:ext cx="0" cy="0"/>
          <a:chOff x="0" y="0"/>
          <a:chExt cx="0" cy="0"/>
        </a:xfrm>
      </p:grpSpPr>
      <p:sp>
        <p:nvSpPr>
          <p:cNvPr id="431" name="Google Shape;431;ge4b7ac326b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e4b7ac326b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2"/>
        <p:cNvGrpSpPr/>
        <p:nvPr/>
      </p:nvGrpSpPr>
      <p:grpSpPr>
        <a:xfrm>
          <a:off x="0" y="0"/>
          <a:ext cx="0" cy="0"/>
          <a:chOff x="0" y="0"/>
          <a:chExt cx="0" cy="0"/>
        </a:xfrm>
      </p:grpSpPr>
      <p:sp>
        <p:nvSpPr>
          <p:cNvPr id="423" name="Google Shape;423;ge4b7ac326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4b7ac326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3"/>
        <p:cNvGrpSpPr/>
        <p:nvPr/>
      </p:nvGrpSpPr>
      <p:grpSpPr>
        <a:xfrm>
          <a:off x="0" y="0"/>
          <a:ext cx="0" cy="0"/>
          <a:chOff x="0" y="0"/>
          <a:chExt cx="0" cy="0"/>
        </a:xfrm>
      </p:grpSpPr>
      <p:sp>
        <p:nvSpPr>
          <p:cNvPr id="624" name="Google Shape;624;ge4b7ac32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4b7ac32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6"/>
        <p:cNvGrpSpPr/>
        <p:nvPr/>
      </p:nvGrpSpPr>
      <p:grpSpPr>
        <a:xfrm>
          <a:off x="0" y="0"/>
          <a:ext cx="0" cy="0"/>
          <a:chOff x="0" y="0"/>
          <a:chExt cx="0" cy="0"/>
        </a:xfrm>
      </p:grpSpPr>
      <p:sp>
        <p:nvSpPr>
          <p:cNvPr id="927" name="Google Shape;927;ge4b7ac326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4b7ac326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7"/>
        <p:cNvGrpSpPr/>
        <p:nvPr/>
      </p:nvGrpSpPr>
      <p:grpSpPr>
        <a:xfrm>
          <a:off x="0" y="0"/>
          <a:ext cx="0" cy="0"/>
          <a:chOff x="0" y="0"/>
          <a:chExt cx="0" cy="0"/>
        </a:xfrm>
      </p:grpSpPr>
      <p:sp>
        <p:nvSpPr>
          <p:cNvPr id="938" name="Google Shape;938;ge4b7ac326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e4b7ac326b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0"/>
        <p:cNvGrpSpPr/>
        <p:nvPr/>
      </p:nvGrpSpPr>
      <p:grpSpPr>
        <a:xfrm>
          <a:off x="0" y="0"/>
          <a:ext cx="0" cy="0"/>
          <a:chOff x="0" y="0"/>
          <a:chExt cx="0" cy="0"/>
        </a:xfrm>
      </p:grpSpPr>
      <p:sp>
        <p:nvSpPr>
          <p:cNvPr id="981" name="Google Shape;981;ge4b7ac326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e4b7ac326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1.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1.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bit.ly/2TtBDfr" TargetMode="External"/><Relationship Id="rId7" Type="http://schemas.openxmlformats.org/officeDocument/2006/relationships/hyperlink" Target="http://bit.ly/2TyoMsr" TargetMode="External"/><Relationship Id="rId6" Type="http://schemas.openxmlformats.org/officeDocument/2006/relationships/hyperlink" Target="http://bit.ly/2Tynxth" TargetMode="External"/><Relationship Id="rId5" Type="http://schemas.openxmlformats.org/officeDocument/2006/relationships/image" Target="../media/image7.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1.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1.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txBox="1">
            <a:spLocks noGrp="1"/>
          </p:cNvSpPr>
          <p:nvPr>
            <p:ph type="title" hasCustomPrompt="1"/>
          </p:nvPr>
        </p:nvSpPr>
        <p:spPr>
          <a:xfrm>
            <a:off x="2790725" y="1106900"/>
            <a:ext cx="5526900" cy="1511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9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1"/>
          <p:cNvSpPr txBox="1">
            <a:spLocks noGrp="1"/>
          </p:cNvSpPr>
          <p:nvPr>
            <p:ph type="subTitle" idx="1"/>
          </p:nvPr>
        </p:nvSpPr>
        <p:spPr>
          <a:xfrm>
            <a:off x="2790725" y="2631951"/>
            <a:ext cx="5526900" cy="420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pic>
        <p:nvPicPr>
          <p:cNvPr id="102" name="Google Shape;102;p11"/>
          <p:cNvPicPr preferRelativeResize="0"/>
          <p:nvPr/>
        </p:nvPicPr>
        <p:blipFill>
          <a:blip r:embed="rId2">
            <a:alphaModFix amt="42000"/>
          </a:blip>
          <a:stretch>
            <a:fillRect/>
          </a:stretch>
        </p:blipFill>
        <p:spPr>
          <a:xfrm rot="-10340236" flipH="1">
            <a:off x="2732589" y="4592054"/>
            <a:ext cx="4266900" cy="2787650"/>
          </a:xfrm>
          <a:prstGeom prst="rect">
            <a:avLst/>
          </a:prstGeom>
          <a:noFill/>
          <a:ln>
            <a:noFill/>
          </a:ln>
        </p:spPr>
      </p:pic>
      <p:pic>
        <p:nvPicPr>
          <p:cNvPr id="103" name="Google Shape;103;p11"/>
          <p:cNvPicPr preferRelativeResize="0"/>
          <p:nvPr/>
        </p:nvPicPr>
        <p:blipFill>
          <a:blip r:embed="rId3"/>
          <a:stretch>
            <a:fillRect/>
          </a:stretch>
        </p:blipFill>
        <p:spPr>
          <a:xfrm rot="10800000" flipH="1">
            <a:off x="5835426" y="4161620"/>
            <a:ext cx="4231199" cy="2764325"/>
          </a:xfrm>
          <a:prstGeom prst="rect">
            <a:avLst/>
          </a:prstGeom>
          <a:noFill/>
          <a:ln>
            <a:noFill/>
          </a:ln>
        </p:spPr>
      </p:pic>
      <p:pic>
        <p:nvPicPr>
          <p:cNvPr id="104" name="Google Shape;104;p11"/>
          <p:cNvPicPr preferRelativeResize="0"/>
          <p:nvPr/>
        </p:nvPicPr>
        <p:blipFill>
          <a:blip r:embed="rId4">
            <a:alphaModFix amt="42000"/>
          </a:blip>
          <a:stretch>
            <a:fillRect/>
          </a:stretch>
        </p:blipFill>
        <p:spPr>
          <a:xfrm>
            <a:off x="1878101" y="-2013164"/>
            <a:ext cx="4266900" cy="2787649"/>
          </a:xfrm>
          <a:prstGeom prst="rect">
            <a:avLst/>
          </a:prstGeom>
          <a:noFill/>
          <a:ln>
            <a:noFill/>
          </a:ln>
        </p:spPr>
      </p:pic>
      <p:pic>
        <p:nvPicPr>
          <p:cNvPr id="105" name="Google Shape;105;p11"/>
          <p:cNvPicPr preferRelativeResize="0"/>
          <p:nvPr/>
        </p:nvPicPr>
        <p:blipFill>
          <a:blip r:embed="rId3"/>
          <a:stretch>
            <a:fillRect/>
          </a:stretch>
        </p:blipFill>
        <p:spPr>
          <a:xfrm rot="-1621721" flipH="1">
            <a:off x="-1770636" y="-1609993"/>
            <a:ext cx="4231198" cy="2764324"/>
          </a:xfrm>
          <a:prstGeom prst="rect">
            <a:avLst/>
          </a:prstGeom>
          <a:noFill/>
          <a:ln>
            <a:noFill/>
          </a:ln>
        </p:spPr>
      </p:pic>
      <p:pic>
        <p:nvPicPr>
          <p:cNvPr id="106" name="Google Shape;106;p11"/>
          <p:cNvPicPr preferRelativeResize="0"/>
          <p:nvPr/>
        </p:nvPicPr>
        <p:blipFill>
          <a:blip r:embed="rId2">
            <a:alphaModFix amt="42000"/>
          </a:blip>
          <a:stretch>
            <a:fillRect/>
          </a:stretch>
        </p:blipFill>
        <p:spPr>
          <a:xfrm rot="878928" flipH="1">
            <a:off x="6118552" y="-1827850"/>
            <a:ext cx="4266899" cy="2787648"/>
          </a:xfrm>
          <a:prstGeom prst="rect">
            <a:avLst/>
          </a:prstGeom>
          <a:noFill/>
          <a:ln>
            <a:noFill/>
          </a:ln>
        </p:spPr>
      </p:pic>
      <p:pic>
        <p:nvPicPr>
          <p:cNvPr id="107" name="Google Shape;107;p11"/>
          <p:cNvPicPr preferRelativeResize="0"/>
          <p:nvPr/>
        </p:nvPicPr>
        <p:blipFill>
          <a:blip r:embed="rId5"/>
          <a:stretch>
            <a:fillRect/>
          </a:stretch>
        </p:blipFill>
        <p:spPr>
          <a:xfrm rot="-9030618" flipH="1">
            <a:off x="8480115" y="-994000"/>
            <a:ext cx="953652" cy="1532316"/>
          </a:xfrm>
          <a:prstGeom prst="rect">
            <a:avLst/>
          </a:prstGeom>
          <a:noFill/>
          <a:ln>
            <a:noFill/>
          </a:ln>
        </p:spPr>
      </p:pic>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720000" y="197746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13"/>
          <p:cNvSpPr txBox="1">
            <a:spLocks noGrp="1"/>
          </p:cNvSpPr>
          <p:nvPr>
            <p:ph type="title" idx="2" hasCustomPrompt="1"/>
          </p:nvPr>
        </p:nvSpPr>
        <p:spPr>
          <a:xfrm>
            <a:off x="1432350" y="148163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1"/>
          </p:nvPr>
        </p:nvSpPr>
        <p:spPr>
          <a:xfrm>
            <a:off x="720000" y="232930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3" name="Google Shape;113;p13"/>
          <p:cNvSpPr txBox="1">
            <a:spLocks noGrp="1"/>
          </p:cNvSpPr>
          <p:nvPr>
            <p:ph type="title" idx="3"/>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13"/>
          <p:cNvSpPr txBox="1">
            <a:spLocks noGrp="1"/>
          </p:cNvSpPr>
          <p:nvPr>
            <p:ph type="title" idx="4"/>
          </p:nvPr>
        </p:nvSpPr>
        <p:spPr>
          <a:xfrm>
            <a:off x="3403800" y="197746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Google Shape;115;p13"/>
          <p:cNvSpPr txBox="1">
            <a:spLocks noGrp="1"/>
          </p:cNvSpPr>
          <p:nvPr>
            <p:ph type="title" idx="5" hasCustomPrompt="1"/>
          </p:nvPr>
        </p:nvSpPr>
        <p:spPr>
          <a:xfrm>
            <a:off x="4116150" y="148163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subTitle" idx="6"/>
          </p:nvPr>
        </p:nvSpPr>
        <p:spPr>
          <a:xfrm>
            <a:off x="3403800" y="232930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13"/>
          <p:cNvSpPr txBox="1">
            <a:spLocks noGrp="1"/>
          </p:cNvSpPr>
          <p:nvPr>
            <p:ph type="title" idx="7"/>
          </p:nvPr>
        </p:nvSpPr>
        <p:spPr>
          <a:xfrm>
            <a:off x="6087600" y="197746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13"/>
          <p:cNvSpPr txBox="1">
            <a:spLocks noGrp="1"/>
          </p:cNvSpPr>
          <p:nvPr>
            <p:ph type="title" idx="8" hasCustomPrompt="1"/>
          </p:nvPr>
        </p:nvSpPr>
        <p:spPr>
          <a:xfrm>
            <a:off x="6799950" y="148163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subTitle" idx="9"/>
          </p:nvPr>
        </p:nvSpPr>
        <p:spPr>
          <a:xfrm>
            <a:off x="6087600" y="232930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0" name="Google Shape;120;p13"/>
          <p:cNvSpPr txBox="1">
            <a:spLocks noGrp="1"/>
          </p:cNvSpPr>
          <p:nvPr>
            <p:ph type="title" idx="13"/>
          </p:nvPr>
        </p:nvSpPr>
        <p:spPr>
          <a:xfrm>
            <a:off x="2061900" y="381491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13"/>
          <p:cNvSpPr txBox="1">
            <a:spLocks noGrp="1"/>
          </p:cNvSpPr>
          <p:nvPr>
            <p:ph type="title" idx="14" hasCustomPrompt="1"/>
          </p:nvPr>
        </p:nvSpPr>
        <p:spPr>
          <a:xfrm>
            <a:off x="2774250" y="331908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subTitle" idx="15"/>
          </p:nvPr>
        </p:nvSpPr>
        <p:spPr>
          <a:xfrm>
            <a:off x="2061900" y="416675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3"/>
          <p:cNvSpPr txBox="1">
            <a:spLocks noGrp="1"/>
          </p:cNvSpPr>
          <p:nvPr>
            <p:ph type="title" idx="16"/>
          </p:nvPr>
        </p:nvSpPr>
        <p:spPr>
          <a:xfrm>
            <a:off x="4745700" y="381491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13"/>
          <p:cNvSpPr txBox="1">
            <a:spLocks noGrp="1"/>
          </p:cNvSpPr>
          <p:nvPr>
            <p:ph type="title" idx="17" hasCustomPrompt="1"/>
          </p:nvPr>
        </p:nvSpPr>
        <p:spPr>
          <a:xfrm>
            <a:off x="5458050" y="331908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18"/>
          </p:nvPr>
        </p:nvSpPr>
        <p:spPr>
          <a:xfrm>
            <a:off x="4745700" y="416675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126" name="Google Shape;126;p13"/>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127" name="Google Shape;127;p13"/>
          <p:cNvPicPr preferRelativeResize="0"/>
          <p:nvPr/>
        </p:nvPicPr>
        <p:blipFill>
          <a:blip r:embed="rId3"/>
          <a:stretch>
            <a:fillRect/>
          </a:stretch>
        </p:blipFill>
        <p:spPr>
          <a:xfrm rot="3736557" flipH="1">
            <a:off x="-1260294" y="192438"/>
            <a:ext cx="1578641" cy="1687022"/>
          </a:xfrm>
          <a:prstGeom prst="rect">
            <a:avLst/>
          </a:prstGeom>
          <a:noFill/>
          <a:ln>
            <a:noFill/>
          </a:ln>
        </p:spPr>
      </p:pic>
      <p:pic>
        <p:nvPicPr>
          <p:cNvPr id="128" name="Google Shape;128;p13"/>
          <p:cNvPicPr preferRelativeResize="0"/>
          <p:nvPr/>
        </p:nvPicPr>
        <p:blipFill>
          <a:blip r:embed="rId4">
            <a:alphaModFix amt="42000"/>
          </a:blip>
          <a:stretch>
            <a:fillRect/>
          </a:stretch>
        </p:blipFill>
        <p:spPr>
          <a:xfrm rot="-9921072" flipH="1">
            <a:off x="-928734" y="4517658"/>
            <a:ext cx="4266899" cy="2787648"/>
          </a:xfrm>
          <a:prstGeom prst="rect">
            <a:avLst/>
          </a:prstGeom>
          <a:noFill/>
          <a:ln>
            <a:noFill/>
          </a:ln>
        </p:spPr>
      </p:pic>
      <p:pic>
        <p:nvPicPr>
          <p:cNvPr id="129" name="Google Shape;129;p13"/>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130" name="Google Shape;130;p13"/>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131" name="Google Shape;131;p13"/>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132" name="Google Shape;132;p13"/>
          <p:cNvPicPr preferRelativeResize="0"/>
          <p:nvPr/>
        </p:nvPicPr>
        <p:blipFill>
          <a:blip r:embed="rId2"/>
          <a:stretch>
            <a:fillRect/>
          </a:stretch>
        </p:blipFill>
        <p:spPr>
          <a:xfrm rot="9178279" flipH="1">
            <a:off x="5754618" y="4833876"/>
            <a:ext cx="4231198" cy="2764324"/>
          </a:xfrm>
          <a:prstGeom prst="rect">
            <a:avLst/>
          </a:prstGeom>
          <a:noFill/>
          <a:ln>
            <a:noFill/>
          </a:ln>
        </p:spPr>
      </p:pic>
      <p:pic>
        <p:nvPicPr>
          <p:cNvPr id="133" name="Google Shape;133;p13"/>
          <p:cNvPicPr preferRelativeResize="0"/>
          <p:nvPr/>
        </p:nvPicPr>
        <p:blipFill>
          <a:blip r:embed="rId3"/>
          <a:stretch>
            <a:fillRect/>
          </a:stretch>
        </p:blipFill>
        <p:spPr>
          <a:xfrm rot="-3736540">
            <a:off x="8362399" y="3892673"/>
            <a:ext cx="1956699" cy="2091050"/>
          </a:xfrm>
          <a:prstGeom prst="rect">
            <a:avLst/>
          </a:prstGeom>
          <a:noFill/>
          <a:ln>
            <a:noFill/>
          </a:ln>
        </p:spPr>
      </p:pic>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flipH="1">
            <a:off x="3054950" y="3208975"/>
            <a:ext cx="50325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36" name="Google Shape;136;p14"/>
          <p:cNvSpPr txBox="1">
            <a:spLocks noGrp="1"/>
          </p:cNvSpPr>
          <p:nvPr>
            <p:ph type="subTitle" idx="1"/>
          </p:nvPr>
        </p:nvSpPr>
        <p:spPr>
          <a:xfrm flipH="1">
            <a:off x="3054950" y="1369583"/>
            <a:ext cx="50325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p:txBody>
      </p:sp>
      <p:pic>
        <p:nvPicPr>
          <p:cNvPr id="137" name="Google Shape;137;p14"/>
          <p:cNvPicPr preferRelativeResize="0"/>
          <p:nvPr/>
        </p:nvPicPr>
        <p:blipFill>
          <a:blip r:embed="rId2">
            <a:alphaModFix amt="42000"/>
          </a:blip>
          <a:stretch>
            <a:fillRect/>
          </a:stretch>
        </p:blipFill>
        <p:spPr>
          <a:xfrm rot="10459007" flipH="1">
            <a:off x="586611" y="4557208"/>
            <a:ext cx="4266902" cy="2787647"/>
          </a:xfrm>
          <a:prstGeom prst="rect">
            <a:avLst/>
          </a:prstGeom>
          <a:noFill/>
          <a:ln>
            <a:noFill/>
          </a:ln>
        </p:spPr>
      </p:pic>
      <p:pic>
        <p:nvPicPr>
          <p:cNvPr id="138" name="Google Shape;138;p14"/>
          <p:cNvPicPr preferRelativeResize="0"/>
          <p:nvPr/>
        </p:nvPicPr>
        <p:blipFill>
          <a:blip r:embed="rId3">
            <a:alphaModFix amt="42000"/>
          </a:blip>
          <a:stretch>
            <a:fillRect/>
          </a:stretch>
        </p:blipFill>
        <p:spPr>
          <a:xfrm rot="8100000" flipH="1">
            <a:off x="7144124" y="3618708"/>
            <a:ext cx="4266901" cy="2787648"/>
          </a:xfrm>
          <a:prstGeom prst="rect">
            <a:avLst/>
          </a:prstGeom>
          <a:noFill/>
          <a:ln>
            <a:noFill/>
          </a:ln>
        </p:spPr>
      </p:pic>
      <p:pic>
        <p:nvPicPr>
          <p:cNvPr id="139" name="Google Shape;139;p14"/>
          <p:cNvPicPr preferRelativeResize="0"/>
          <p:nvPr/>
        </p:nvPicPr>
        <p:blipFill>
          <a:blip r:embed="rId4"/>
          <a:stretch>
            <a:fillRect/>
          </a:stretch>
        </p:blipFill>
        <p:spPr>
          <a:xfrm rot="10800000" flipH="1">
            <a:off x="4343997" y="4568870"/>
            <a:ext cx="4231199" cy="2764325"/>
          </a:xfrm>
          <a:prstGeom prst="rect">
            <a:avLst/>
          </a:prstGeom>
          <a:noFill/>
          <a:ln>
            <a:noFill/>
          </a:ln>
        </p:spPr>
      </p:pic>
      <p:pic>
        <p:nvPicPr>
          <p:cNvPr id="140" name="Google Shape;140;p14"/>
          <p:cNvPicPr preferRelativeResize="0"/>
          <p:nvPr/>
        </p:nvPicPr>
        <p:blipFill>
          <a:blip r:embed="rId5"/>
          <a:stretch>
            <a:fillRect/>
          </a:stretch>
        </p:blipFill>
        <p:spPr>
          <a:xfrm rot="-3369864" flipH="1">
            <a:off x="8352182" y="4526523"/>
            <a:ext cx="951395" cy="1528698"/>
          </a:xfrm>
          <a:prstGeom prst="rect">
            <a:avLst/>
          </a:prstGeom>
          <a:noFill/>
          <a:ln>
            <a:noFill/>
          </a:ln>
        </p:spPr>
      </p:pic>
      <p:pic>
        <p:nvPicPr>
          <p:cNvPr id="141" name="Google Shape;141;p14"/>
          <p:cNvPicPr preferRelativeResize="0"/>
          <p:nvPr/>
        </p:nvPicPr>
        <p:blipFill>
          <a:blip r:embed="rId3">
            <a:alphaModFix amt="42000"/>
          </a:blip>
          <a:stretch>
            <a:fillRect/>
          </a:stretch>
        </p:blipFill>
        <p:spPr>
          <a:xfrm rot="-8587554">
            <a:off x="-2130738" y="3897045"/>
            <a:ext cx="4266897" cy="2787649"/>
          </a:xfrm>
          <a:prstGeom prst="rect">
            <a:avLst/>
          </a:prstGeom>
          <a:noFill/>
          <a:ln>
            <a:noFill/>
          </a:ln>
        </p:spPr>
      </p:pic>
      <p:pic>
        <p:nvPicPr>
          <p:cNvPr id="142" name="Google Shape;142;p14"/>
          <p:cNvPicPr preferRelativeResize="0"/>
          <p:nvPr/>
        </p:nvPicPr>
        <p:blipFill>
          <a:blip r:embed="rId2">
            <a:alphaModFix amt="42000"/>
          </a:blip>
          <a:stretch>
            <a:fillRect/>
          </a:stretch>
        </p:blipFill>
        <p:spPr>
          <a:xfrm rot="3184254">
            <a:off x="6694434" y="-1896038"/>
            <a:ext cx="4266900" cy="2787650"/>
          </a:xfrm>
          <a:prstGeom prst="rect">
            <a:avLst/>
          </a:prstGeom>
          <a:noFill/>
          <a:ln>
            <a:noFill/>
          </a:ln>
        </p:spPr>
      </p:pic>
      <p:pic>
        <p:nvPicPr>
          <p:cNvPr id="143" name="Google Shape;143;p14"/>
          <p:cNvPicPr preferRelativeResize="0"/>
          <p:nvPr/>
        </p:nvPicPr>
        <p:blipFill>
          <a:blip r:embed="rId6">
            <a:alphaModFix amt="42000"/>
          </a:blip>
          <a:stretch>
            <a:fillRect/>
          </a:stretch>
        </p:blipFill>
        <p:spPr>
          <a:xfrm rot="-981646" flipH="1">
            <a:off x="1622943" y="-2074167"/>
            <a:ext cx="4266900" cy="2787648"/>
          </a:xfrm>
          <a:prstGeom prst="rect">
            <a:avLst/>
          </a:prstGeom>
          <a:noFill/>
          <a:ln>
            <a:noFill/>
          </a:ln>
        </p:spPr>
      </p:pic>
      <p:pic>
        <p:nvPicPr>
          <p:cNvPr id="144" name="Google Shape;144;p14"/>
          <p:cNvPicPr preferRelativeResize="0"/>
          <p:nvPr/>
        </p:nvPicPr>
        <p:blipFill>
          <a:blip r:embed="rId4"/>
          <a:stretch>
            <a:fillRect/>
          </a:stretch>
        </p:blipFill>
        <p:spPr>
          <a:xfrm rot="-1621721" flipH="1">
            <a:off x="-1743752" y="-1579831"/>
            <a:ext cx="4231198" cy="2764324"/>
          </a:xfrm>
          <a:prstGeom prst="rect">
            <a:avLst/>
          </a:prstGeom>
          <a:noFill/>
          <a:ln>
            <a:noFill/>
          </a:ln>
        </p:spPr>
      </p:pic>
      <p:pic>
        <p:nvPicPr>
          <p:cNvPr id="145" name="Google Shape;145;p14"/>
          <p:cNvPicPr preferRelativeResize="0"/>
          <p:nvPr/>
        </p:nvPicPr>
        <p:blipFill>
          <a:blip r:embed="rId5"/>
          <a:stretch>
            <a:fillRect/>
          </a:stretch>
        </p:blipFill>
        <p:spPr>
          <a:xfrm rot="6299996" flipH="1">
            <a:off x="-474115" y="-570738"/>
            <a:ext cx="953651" cy="1532316"/>
          </a:xfrm>
          <a:prstGeom prst="rect">
            <a:avLst/>
          </a:prstGeom>
          <a:noFill/>
          <a:ln>
            <a:noFill/>
          </a:ln>
        </p:spPr>
      </p:pic>
      <p:pic>
        <p:nvPicPr>
          <p:cNvPr id="146" name="Google Shape;146;p14"/>
          <p:cNvPicPr preferRelativeResize="0"/>
          <p:nvPr/>
        </p:nvPicPr>
        <p:blipFill>
          <a:blip r:embed="rId3">
            <a:alphaModFix amt="42000"/>
          </a:blip>
          <a:stretch>
            <a:fillRect/>
          </a:stretch>
        </p:blipFill>
        <p:spPr>
          <a:xfrm rot="878928" flipH="1">
            <a:off x="5264186" y="-1896037"/>
            <a:ext cx="4266899" cy="2787648"/>
          </a:xfrm>
          <a:prstGeom prst="rect">
            <a:avLst/>
          </a:prstGeom>
          <a:noFill/>
          <a:ln>
            <a:noFill/>
          </a:ln>
        </p:spPr>
      </p:pic>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7"/>
        <p:cNvGrpSpPr/>
        <p:nvPr/>
      </p:nvGrpSpPr>
      <p:grpSpPr>
        <a:xfrm>
          <a:off x="0" y="0"/>
          <a:ext cx="0" cy="0"/>
          <a:chOff x="0" y="0"/>
          <a:chExt cx="0" cy="0"/>
        </a:xfrm>
      </p:grpSpPr>
      <p:sp>
        <p:nvSpPr>
          <p:cNvPr id="148" name="Google Shape;148;p15"/>
          <p:cNvSpPr txBox="1">
            <a:spLocks noGrp="1"/>
          </p:cNvSpPr>
          <p:nvPr>
            <p:ph type="subTitle" idx="1"/>
          </p:nvPr>
        </p:nvSpPr>
        <p:spPr>
          <a:xfrm>
            <a:off x="720000" y="1520900"/>
            <a:ext cx="3823500" cy="255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149" name="Google Shape;149;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0" name="Google Shape;150;p15"/>
          <p:cNvPicPr preferRelativeResize="0"/>
          <p:nvPr/>
        </p:nvPicPr>
        <p:blipFill>
          <a:blip r:embed="rId2">
            <a:alphaModFix amt="63000"/>
          </a:blip>
          <a:stretch>
            <a:fillRect/>
          </a:stretch>
        </p:blipFill>
        <p:spPr>
          <a:xfrm rot="8100000" flipH="1">
            <a:off x="7118409" y="3667329"/>
            <a:ext cx="4231197" cy="2764327"/>
          </a:xfrm>
          <a:prstGeom prst="rect">
            <a:avLst/>
          </a:prstGeom>
          <a:noFill/>
          <a:ln>
            <a:noFill/>
          </a:ln>
        </p:spPr>
      </p:pic>
      <p:pic>
        <p:nvPicPr>
          <p:cNvPr id="151" name="Google Shape;151;p15"/>
          <p:cNvPicPr preferRelativeResize="0"/>
          <p:nvPr/>
        </p:nvPicPr>
        <p:blipFill>
          <a:blip r:embed="rId3"/>
          <a:stretch>
            <a:fillRect/>
          </a:stretch>
        </p:blipFill>
        <p:spPr>
          <a:xfrm rot="-5850004" flipH="1">
            <a:off x="8444691" y="3677533"/>
            <a:ext cx="1578639" cy="1687021"/>
          </a:xfrm>
          <a:prstGeom prst="rect">
            <a:avLst/>
          </a:prstGeom>
          <a:noFill/>
          <a:ln>
            <a:noFill/>
          </a:ln>
        </p:spPr>
      </p:pic>
      <p:pic>
        <p:nvPicPr>
          <p:cNvPr id="152" name="Google Shape;152;p15"/>
          <p:cNvPicPr preferRelativeResize="0"/>
          <p:nvPr/>
        </p:nvPicPr>
        <p:blipFill>
          <a:blip r:embed="rId4">
            <a:alphaModFix amt="42000"/>
          </a:blip>
          <a:stretch>
            <a:fillRect/>
          </a:stretch>
        </p:blipFill>
        <p:spPr>
          <a:xfrm rot="4030513">
            <a:off x="7366513" y="-961101"/>
            <a:ext cx="3424401" cy="2237230"/>
          </a:xfrm>
          <a:prstGeom prst="rect">
            <a:avLst/>
          </a:prstGeom>
          <a:noFill/>
          <a:ln>
            <a:noFill/>
          </a:ln>
        </p:spPr>
      </p:pic>
      <p:pic>
        <p:nvPicPr>
          <p:cNvPr id="153" name="Google Shape;153;p15"/>
          <p:cNvPicPr preferRelativeResize="0"/>
          <p:nvPr/>
        </p:nvPicPr>
        <p:blipFill>
          <a:blip r:embed="rId5">
            <a:alphaModFix amt="42000"/>
          </a:blip>
          <a:stretch>
            <a:fillRect/>
          </a:stretch>
        </p:blipFill>
        <p:spPr>
          <a:xfrm rot="10438892">
            <a:off x="5532220" y="4437209"/>
            <a:ext cx="4266903" cy="2787651"/>
          </a:xfrm>
          <a:prstGeom prst="rect">
            <a:avLst/>
          </a:prstGeom>
          <a:noFill/>
          <a:ln>
            <a:noFill/>
          </a:ln>
        </p:spPr>
      </p:pic>
      <p:pic>
        <p:nvPicPr>
          <p:cNvPr id="154" name="Google Shape;154;p15"/>
          <p:cNvPicPr preferRelativeResize="0"/>
          <p:nvPr/>
        </p:nvPicPr>
        <p:blipFill>
          <a:blip r:embed="rId5">
            <a:alphaModFix amt="42000"/>
          </a:blip>
          <a:stretch>
            <a:fillRect/>
          </a:stretch>
        </p:blipFill>
        <p:spPr>
          <a:xfrm rot="-6790456" flipH="1">
            <a:off x="-2903328" y="2773759"/>
            <a:ext cx="4266903" cy="2787646"/>
          </a:xfrm>
          <a:prstGeom prst="rect">
            <a:avLst/>
          </a:prstGeom>
          <a:noFill/>
          <a:ln>
            <a:noFill/>
          </a:ln>
        </p:spPr>
      </p:pic>
      <p:pic>
        <p:nvPicPr>
          <p:cNvPr id="155" name="Google Shape;155;p15"/>
          <p:cNvPicPr preferRelativeResize="0"/>
          <p:nvPr/>
        </p:nvPicPr>
        <p:blipFill>
          <a:blip r:embed="rId4">
            <a:alphaModFix amt="42000"/>
          </a:blip>
          <a:stretch>
            <a:fillRect/>
          </a:stretch>
        </p:blipFill>
        <p:spPr>
          <a:xfrm rot="-10456230">
            <a:off x="-528930" y="4602471"/>
            <a:ext cx="4266902" cy="2787647"/>
          </a:xfrm>
          <a:prstGeom prst="rect">
            <a:avLst/>
          </a:prstGeom>
          <a:noFill/>
          <a:ln>
            <a:noFill/>
          </a:ln>
        </p:spPr>
      </p:pic>
      <p:pic>
        <p:nvPicPr>
          <p:cNvPr id="156" name="Google Shape;156;p15"/>
          <p:cNvPicPr preferRelativeResize="0"/>
          <p:nvPr/>
        </p:nvPicPr>
        <p:blipFill>
          <a:blip r:embed="rId2"/>
          <a:stretch>
            <a:fillRect/>
          </a:stretch>
        </p:blipFill>
        <p:spPr>
          <a:xfrm rot="-1621721" flipH="1">
            <a:off x="-2223575" y="-1946128"/>
            <a:ext cx="3960776" cy="2587652"/>
          </a:xfrm>
          <a:prstGeom prst="rect">
            <a:avLst/>
          </a:prstGeom>
          <a:noFill/>
          <a:ln>
            <a:noFill/>
          </a:ln>
        </p:spPr>
      </p:pic>
      <p:pic>
        <p:nvPicPr>
          <p:cNvPr id="157" name="Google Shape;157;p15"/>
          <p:cNvPicPr preferRelativeResize="0"/>
          <p:nvPr/>
        </p:nvPicPr>
        <p:blipFill>
          <a:blip r:embed="rId3"/>
          <a:stretch>
            <a:fillRect/>
          </a:stretch>
        </p:blipFill>
        <p:spPr>
          <a:xfrm rot="8803508">
            <a:off x="-734787" y="-1357529"/>
            <a:ext cx="1486975" cy="1589081"/>
          </a:xfrm>
          <a:prstGeom prst="rect">
            <a:avLst/>
          </a:prstGeom>
          <a:noFill/>
          <a:ln>
            <a:noFill/>
          </a:ln>
        </p:spPr>
      </p:pic>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6"/>
          <p:cNvSpPr txBox="1">
            <a:spLocks noGrp="1"/>
          </p:cNvSpPr>
          <p:nvPr>
            <p:ph type="title" idx="2"/>
          </p:nvPr>
        </p:nvSpPr>
        <p:spPr>
          <a:xfrm>
            <a:off x="720000" y="26166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61" name="Google Shape;161;p16"/>
          <p:cNvSpPr txBox="1">
            <a:spLocks noGrp="1"/>
          </p:cNvSpPr>
          <p:nvPr>
            <p:ph type="subTitle" idx="1"/>
          </p:nvPr>
        </p:nvSpPr>
        <p:spPr>
          <a:xfrm>
            <a:off x="720000" y="2907950"/>
            <a:ext cx="2336400" cy="6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2" name="Google Shape;162;p16"/>
          <p:cNvSpPr txBox="1">
            <a:spLocks noGrp="1"/>
          </p:cNvSpPr>
          <p:nvPr>
            <p:ph type="title" idx="3"/>
          </p:nvPr>
        </p:nvSpPr>
        <p:spPr>
          <a:xfrm>
            <a:off x="3403800" y="26166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63" name="Google Shape;163;p16"/>
          <p:cNvSpPr txBox="1">
            <a:spLocks noGrp="1"/>
          </p:cNvSpPr>
          <p:nvPr>
            <p:ph type="subTitle" idx="4"/>
          </p:nvPr>
        </p:nvSpPr>
        <p:spPr>
          <a:xfrm>
            <a:off x="3403800" y="2907950"/>
            <a:ext cx="2336400" cy="6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4" name="Google Shape;164;p16"/>
          <p:cNvSpPr txBox="1">
            <a:spLocks noGrp="1"/>
          </p:cNvSpPr>
          <p:nvPr>
            <p:ph type="title" idx="5"/>
          </p:nvPr>
        </p:nvSpPr>
        <p:spPr>
          <a:xfrm>
            <a:off x="6087600" y="26166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65" name="Google Shape;165;p16"/>
          <p:cNvSpPr txBox="1">
            <a:spLocks noGrp="1"/>
          </p:cNvSpPr>
          <p:nvPr>
            <p:ph type="subTitle" idx="6"/>
          </p:nvPr>
        </p:nvSpPr>
        <p:spPr>
          <a:xfrm>
            <a:off x="6087600" y="2907950"/>
            <a:ext cx="2336400" cy="6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166" name="Google Shape;166;p16"/>
          <p:cNvPicPr preferRelativeResize="0"/>
          <p:nvPr/>
        </p:nvPicPr>
        <p:blipFill>
          <a:blip r:embed="rId2">
            <a:alphaModFix amt="42000"/>
          </a:blip>
          <a:stretch>
            <a:fillRect/>
          </a:stretch>
        </p:blipFill>
        <p:spPr>
          <a:xfrm rot="10098492" flipH="1">
            <a:off x="5371422" y="4434649"/>
            <a:ext cx="4266901" cy="2787650"/>
          </a:xfrm>
          <a:prstGeom prst="rect">
            <a:avLst/>
          </a:prstGeom>
          <a:noFill/>
          <a:ln>
            <a:noFill/>
          </a:ln>
        </p:spPr>
      </p:pic>
      <p:pic>
        <p:nvPicPr>
          <p:cNvPr id="167" name="Google Shape;167;p16"/>
          <p:cNvPicPr preferRelativeResize="0"/>
          <p:nvPr/>
        </p:nvPicPr>
        <p:blipFill>
          <a:blip r:embed="rId3">
            <a:alphaModFix amt="42000"/>
          </a:blip>
          <a:stretch>
            <a:fillRect/>
          </a:stretch>
        </p:blipFill>
        <p:spPr>
          <a:xfrm rot="-10456230">
            <a:off x="2313934" y="4434659"/>
            <a:ext cx="4266902" cy="2787647"/>
          </a:xfrm>
          <a:prstGeom prst="rect">
            <a:avLst/>
          </a:prstGeom>
          <a:noFill/>
          <a:ln>
            <a:noFill/>
          </a:ln>
        </p:spPr>
      </p:pic>
      <p:pic>
        <p:nvPicPr>
          <p:cNvPr id="168" name="Google Shape;168;p16"/>
          <p:cNvPicPr preferRelativeResize="0"/>
          <p:nvPr/>
        </p:nvPicPr>
        <p:blipFill>
          <a:blip r:embed="rId3">
            <a:alphaModFix amt="42000"/>
          </a:blip>
          <a:stretch>
            <a:fillRect/>
          </a:stretch>
        </p:blipFill>
        <p:spPr>
          <a:xfrm rot="1723993" flipH="1">
            <a:off x="7116685" y="-1531242"/>
            <a:ext cx="4266900" cy="2787648"/>
          </a:xfrm>
          <a:prstGeom prst="rect">
            <a:avLst/>
          </a:prstGeom>
          <a:noFill/>
          <a:ln>
            <a:noFill/>
          </a:ln>
        </p:spPr>
      </p:pic>
      <p:pic>
        <p:nvPicPr>
          <p:cNvPr id="169" name="Google Shape;169;p16"/>
          <p:cNvPicPr preferRelativeResize="0"/>
          <p:nvPr/>
        </p:nvPicPr>
        <p:blipFill>
          <a:blip r:embed="rId2">
            <a:alphaModFix amt="42000"/>
          </a:blip>
          <a:stretch>
            <a:fillRect/>
          </a:stretch>
        </p:blipFill>
        <p:spPr>
          <a:xfrm rot="10098492" flipH="1">
            <a:off x="-1423453" y="4541549"/>
            <a:ext cx="4266901" cy="2787650"/>
          </a:xfrm>
          <a:prstGeom prst="rect">
            <a:avLst/>
          </a:prstGeom>
          <a:noFill/>
          <a:ln>
            <a:noFill/>
          </a:ln>
        </p:spPr>
      </p:pic>
      <p:pic>
        <p:nvPicPr>
          <p:cNvPr id="170" name="Google Shape;170;p16"/>
          <p:cNvPicPr preferRelativeResize="0"/>
          <p:nvPr/>
        </p:nvPicPr>
        <p:blipFill>
          <a:blip r:embed="rId4">
            <a:alphaModFix amt="42000"/>
          </a:blip>
          <a:stretch>
            <a:fillRect/>
          </a:stretch>
        </p:blipFill>
        <p:spPr>
          <a:xfrm rot="-2700000" flipH="1">
            <a:off x="-2210501" y="-1960430"/>
            <a:ext cx="4266901" cy="2787648"/>
          </a:xfrm>
          <a:prstGeom prst="rect">
            <a:avLst/>
          </a:prstGeom>
          <a:noFill/>
          <a:ln>
            <a:noFill/>
          </a:ln>
        </p:spPr>
      </p:pic>
      <p:pic>
        <p:nvPicPr>
          <p:cNvPr id="171" name="Google Shape;171;p16"/>
          <p:cNvPicPr preferRelativeResize="0"/>
          <p:nvPr/>
        </p:nvPicPr>
        <p:blipFill>
          <a:blip r:embed="rId5"/>
          <a:stretch>
            <a:fillRect/>
          </a:stretch>
        </p:blipFill>
        <p:spPr>
          <a:xfrm rot="7430136" flipH="1">
            <a:off x="-552754" y="-1029295"/>
            <a:ext cx="951395" cy="1528698"/>
          </a:xfrm>
          <a:prstGeom prst="rect">
            <a:avLst/>
          </a:prstGeom>
          <a:noFill/>
          <a:ln>
            <a:noFill/>
          </a:ln>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720000" y="35691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74" name="Google Shape;174;p17"/>
          <p:cNvSpPr txBox="1">
            <a:spLocks noGrp="1"/>
          </p:cNvSpPr>
          <p:nvPr>
            <p:ph type="subTitle" idx="1"/>
          </p:nvPr>
        </p:nvSpPr>
        <p:spPr>
          <a:xfrm>
            <a:off x="720000" y="38509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5" name="Google Shape;175;p17"/>
          <p:cNvSpPr txBox="1">
            <a:spLocks noGrp="1"/>
          </p:cNvSpPr>
          <p:nvPr>
            <p:ph type="title" idx="2"/>
          </p:nvPr>
        </p:nvSpPr>
        <p:spPr>
          <a:xfrm>
            <a:off x="3403800" y="35691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76" name="Google Shape;176;p17"/>
          <p:cNvSpPr txBox="1">
            <a:spLocks noGrp="1"/>
          </p:cNvSpPr>
          <p:nvPr>
            <p:ph type="subTitle" idx="3"/>
          </p:nvPr>
        </p:nvSpPr>
        <p:spPr>
          <a:xfrm>
            <a:off x="3403800" y="38509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7" name="Google Shape;177;p17"/>
          <p:cNvSpPr txBox="1">
            <a:spLocks noGrp="1"/>
          </p:cNvSpPr>
          <p:nvPr>
            <p:ph type="title" idx="4"/>
          </p:nvPr>
        </p:nvSpPr>
        <p:spPr>
          <a:xfrm>
            <a:off x="6087600" y="35691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78" name="Google Shape;178;p17"/>
          <p:cNvSpPr txBox="1">
            <a:spLocks noGrp="1"/>
          </p:cNvSpPr>
          <p:nvPr>
            <p:ph type="subTitle" idx="5"/>
          </p:nvPr>
        </p:nvSpPr>
        <p:spPr>
          <a:xfrm>
            <a:off x="6087600" y="38509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9" name="Google Shape;179;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80" name="Google Shape;180;p17"/>
          <p:cNvPicPr preferRelativeResize="0"/>
          <p:nvPr/>
        </p:nvPicPr>
        <p:blipFill>
          <a:blip r:embed="rId2"/>
          <a:stretch>
            <a:fillRect/>
          </a:stretch>
        </p:blipFill>
        <p:spPr>
          <a:xfrm rot="-4011325" flipH="1">
            <a:off x="-2500572" y="-1339592"/>
            <a:ext cx="3960773" cy="2587652"/>
          </a:xfrm>
          <a:prstGeom prst="rect">
            <a:avLst/>
          </a:prstGeom>
          <a:noFill/>
          <a:ln>
            <a:noFill/>
          </a:ln>
        </p:spPr>
      </p:pic>
      <p:pic>
        <p:nvPicPr>
          <p:cNvPr id="181" name="Google Shape;181;p17"/>
          <p:cNvPicPr preferRelativeResize="0"/>
          <p:nvPr/>
        </p:nvPicPr>
        <p:blipFill>
          <a:blip r:embed="rId3"/>
          <a:stretch>
            <a:fillRect/>
          </a:stretch>
        </p:blipFill>
        <p:spPr>
          <a:xfrm rot="8803508">
            <a:off x="-1158124" y="-840304"/>
            <a:ext cx="1486975" cy="1589081"/>
          </a:xfrm>
          <a:prstGeom prst="rect">
            <a:avLst/>
          </a:prstGeom>
          <a:noFill/>
          <a:ln>
            <a:noFill/>
          </a:ln>
        </p:spPr>
      </p:pic>
      <p:pic>
        <p:nvPicPr>
          <p:cNvPr id="182" name="Google Shape;182;p17"/>
          <p:cNvPicPr preferRelativeResize="0"/>
          <p:nvPr/>
        </p:nvPicPr>
        <p:blipFill>
          <a:blip r:embed="rId4">
            <a:alphaModFix amt="42000"/>
          </a:blip>
          <a:stretch>
            <a:fillRect/>
          </a:stretch>
        </p:blipFill>
        <p:spPr>
          <a:xfrm rot="10098492" flipH="1">
            <a:off x="7360922" y="3896424"/>
            <a:ext cx="4266901" cy="2787650"/>
          </a:xfrm>
          <a:prstGeom prst="rect">
            <a:avLst/>
          </a:prstGeom>
          <a:noFill/>
          <a:ln>
            <a:noFill/>
          </a:ln>
        </p:spPr>
      </p:pic>
      <p:pic>
        <p:nvPicPr>
          <p:cNvPr id="183" name="Google Shape;183;p17"/>
          <p:cNvPicPr preferRelativeResize="0"/>
          <p:nvPr/>
        </p:nvPicPr>
        <p:blipFill>
          <a:blip r:embed="rId5">
            <a:alphaModFix amt="42000"/>
          </a:blip>
          <a:stretch>
            <a:fillRect/>
          </a:stretch>
        </p:blipFill>
        <p:spPr>
          <a:xfrm rot="-10456230">
            <a:off x="4748596" y="4491384"/>
            <a:ext cx="4266902" cy="2787647"/>
          </a:xfrm>
          <a:prstGeom prst="rect">
            <a:avLst/>
          </a:prstGeom>
          <a:noFill/>
          <a:ln>
            <a:noFill/>
          </a:ln>
        </p:spPr>
      </p:pic>
      <p:pic>
        <p:nvPicPr>
          <p:cNvPr id="184" name="Google Shape;184;p17"/>
          <p:cNvPicPr preferRelativeResize="0"/>
          <p:nvPr/>
        </p:nvPicPr>
        <p:blipFill>
          <a:blip r:embed="rId6"/>
          <a:stretch>
            <a:fillRect/>
          </a:stretch>
        </p:blipFill>
        <p:spPr>
          <a:xfrm>
            <a:off x="7717078" y="-1395853"/>
            <a:ext cx="2428952" cy="2413573"/>
          </a:xfrm>
          <a:prstGeom prst="rect">
            <a:avLst/>
          </a:prstGeom>
          <a:noFill/>
          <a:ln>
            <a:noFill/>
          </a:ln>
        </p:spPr>
      </p:pic>
      <p:pic>
        <p:nvPicPr>
          <p:cNvPr id="185" name="Google Shape;185;p17"/>
          <p:cNvPicPr preferRelativeResize="0"/>
          <p:nvPr/>
        </p:nvPicPr>
        <p:blipFill>
          <a:blip r:embed="rId7"/>
          <a:stretch>
            <a:fillRect/>
          </a:stretch>
        </p:blipFill>
        <p:spPr>
          <a:xfrm rot="177033">
            <a:off x="-61732" y="4393708"/>
            <a:ext cx="1280465" cy="1212680"/>
          </a:xfrm>
          <a:prstGeom prst="rect">
            <a:avLst/>
          </a:prstGeom>
          <a:noFill/>
          <a:ln>
            <a:noFill/>
          </a:ln>
        </p:spPr>
      </p:pic>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6"/>
        <p:cNvGrpSpPr/>
        <p:nvPr/>
      </p:nvGrpSpPr>
      <p:grpSpPr>
        <a:xfrm>
          <a:off x="0" y="0"/>
          <a:ext cx="0" cy="0"/>
          <a:chOff x="0" y="0"/>
          <a:chExt cx="0" cy="0"/>
        </a:xfrm>
      </p:grpSpPr>
      <p:sp>
        <p:nvSpPr>
          <p:cNvPr id="187" name="Google Shape;187;p18"/>
          <p:cNvSpPr txBox="1">
            <a:spLocks noGrp="1"/>
          </p:cNvSpPr>
          <p:nvPr>
            <p:ph type="title"/>
          </p:nvPr>
        </p:nvSpPr>
        <p:spPr>
          <a:xfrm>
            <a:off x="1910627" y="1650750"/>
            <a:ext cx="2310600" cy="34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88" name="Google Shape;188;p18"/>
          <p:cNvSpPr txBox="1">
            <a:spLocks noGrp="1"/>
          </p:cNvSpPr>
          <p:nvPr>
            <p:ph type="subTitle" idx="1"/>
          </p:nvPr>
        </p:nvSpPr>
        <p:spPr>
          <a:xfrm>
            <a:off x="1910627" y="1975344"/>
            <a:ext cx="2310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9" name="Google Shape;189;p18"/>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18"/>
          <p:cNvSpPr txBox="1">
            <a:spLocks noGrp="1"/>
          </p:cNvSpPr>
          <p:nvPr>
            <p:ph type="title" idx="3"/>
          </p:nvPr>
        </p:nvSpPr>
        <p:spPr>
          <a:xfrm>
            <a:off x="1910627" y="3155705"/>
            <a:ext cx="2310600" cy="34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91" name="Google Shape;191;p18"/>
          <p:cNvSpPr txBox="1">
            <a:spLocks noGrp="1"/>
          </p:cNvSpPr>
          <p:nvPr>
            <p:ph type="subTitle" idx="4"/>
          </p:nvPr>
        </p:nvSpPr>
        <p:spPr>
          <a:xfrm>
            <a:off x="1910627" y="3480298"/>
            <a:ext cx="2310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2" name="Google Shape;192;p18"/>
          <p:cNvSpPr txBox="1">
            <a:spLocks noGrp="1"/>
          </p:cNvSpPr>
          <p:nvPr>
            <p:ph type="title" idx="5"/>
          </p:nvPr>
        </p:nvSpPr>
        <p:spPr>
          <a:xfrm>
            <a:off x="5644427" y="1650750"/>
            <a:ext cx="2310600" cy="34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93" name="Google Shape;193;p18"/>
          <p:cNvSpPr txBox="1">
            <a:spLocks noGrp="1"/>
          </p:cNvSpPr>
          <p:nvPr>
            <p:ph type="subTitle" idx="6"/>
          </p:nvPr>
        </p:nvSpPr>
        <p:spPr>
          <a:xfrm>
            <a:off x="5644427" y="1975344"/>
            <a:ext cx="2310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4" name="Google Shape;194;p18"/>
          <p:cNvSpPr txBox="1">
            <a:spLocks noGrp="1"/>
          </p:cNvSpPr>
          <p:nvPr>
            <p:ph type="title" idx="7"/>
          </p:nvPr>
        </p:nvSpPr>
        <p:spPr>
          <a:xfrm>
            <a:off x="5644427" y="3155706"/>
            <a:ext cx="2310600" cy="34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195" name="Google Shape;195;p18"/>
          <p:cNvSpPr txBox="1">
            <a:spLocks noGrp="1"/>
          </p:cNvSpPr>
          <p:nvPr>
            <p:ph type="subTitle" idx="8"/>
          </p:nvPr>
        </p:nvSpPr>
        <p:spPr>
          <a:xfrm>
            <a:off x="5644427" y="3480300"/>
            <a:ext cx="2310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196" name="Google Shape;196;p18"/>
          <p:cNvPicPr preferRelativeResize="0"/>
          <p:nvPr/>
        </p:nvPicPr>
        <p:blipFill>
          <a:blip r:embed="rId2">
            <a:alphaModFix amt="63000"/>
          </a:blip>
          <a:stretch>
            <a:fillRect/>
          </a:stretch>
        </p:blipFill>
        <p:spPr>
          <a:xfrm rot="3918722">
            <a:off x="7568989" y="-1293835"/>
            <a:ext cx="4231198" cy="2764324"/>
          </a:xfrm>
          <a:prstGeom prst="rect">
            <a:avLst/>
          </a:prstGeom>
          <a:noFill/>
          <a:ln>
            <a:noFill/>
          </a:ln>
        </p:spPr>
      </p:pic>
      <p:pic>
        <p:nvPicPr>
          <p:cNvPr id="197" name="Google Shape;197;p18"/>
          <p:cNvPicPr preferRelativeResize="0"/>
          <p:nvPr/>
        </p:nvPicPr>
        <p:blipFill>
          <a:blip r:embed="rId3"/>
          <a:stretch>
            <a:fillRect/>
          </a:stretch>
        </p:blipFill>
        <p:spPr>
          <a:xfrm rot="-3736557">
            <a:off x="8625221" y="-394062"/>
            <a:ext cx="1578641" cy="1687022"/>
          </a:xfrm>
          <a:prstGeom prst="rect">
            <a:avLst/>
          </a:prstGeom>
          <a:noFill/>
          <a:ln>
            <a:noFill/>
          </a:ln>
        </p:spPr>
      </p:pic>
      <p:pic>
        <p:nvPicPr>
          <p:cNvPr id="198" name="Google Shape;198;p18"/>
          <p:cNvPicPr preferRelativeResize="0"/>
          <p:nvPr/>
        </p:nvPicPr>
        <p:blipFill>
          <a:blip r:embed="rId4">
            <a:alphaModFix amt="42000"/>
          </a:blip>
          <a:stretch>
            <a:fillRect/>
          </a:stretch>
        </p:blipFill>
        <p:spPr>
          <a:xfrm rot="8591293" flipH="1">
            <a:off x="6809902" y="4051609"/>
            <a:ext cx="4266901" cy="2787648"/>
          </a:xfrm>
          <a:prstGeom prst="rect">
            <a:avLst/>
          </a:prstGeom>
          <a:noFill/>
          <a:ln>
            <a:noFill/>
          </a:ln>
        </p:spPr>
      </p:pic>
      <p:pic>
        <p:nvPicPr>
          <p:cNvPr id="199" name="Google Shape;199;p18"/>
          <p:cNvPicPr preferRelativeResize="0"/>
          <p:nvPr/>
        </p:nvPicPr>
        <p:blipFill>
          <a:blip r:embed="rId5">
            <a:alphaModFix amt="42000"/>
          </a:blip>
          <a:stretch>
            <a:fillRect/>
          </a:stretch>
        </p:blipFill>
        <p:spPr>
          <a:xfrm rot="-3095686" flipH="1">
            <a:off x="-2379808" y="-1787149"/>
            <a:ext cx="4266898" cy="2787649"/>
          </a:xfrm>
          <a:prstGeom prst="rect">
            <a:avLst/>
          </a:prstGeom>
          <a:noFill/>
          <a:ln>
            <a:noFill/>
          </a:ln>
        </p:spPr>
      </p:pic>
      <p:pic>
        <p:nvPicPr>
          <p:cNvPr id="200" name="Google Shape;200;p18"/>
          <p:cNvPicPr preferRelativeResize="0"/>
          <p:nvPr/>
        </p:nvPicPr>
        <p:blipFill>
          <a:blip r:embed="rId2"/>
          <a:stretch>
            <a:fillRect/>
          </a:stretch>
        </p:blipFill>
        <p:spPr>
          <a:xfrm rot="-9178279">
            <a:off x="-1027172" y="4607626"/>
            <a:ext cx="4231198" cy="2764324"/>
          </a:xfrm>
          <a:prstGeom prst="rect">
            <a:avLst/>
          </a:prstGeom>
          <a:noFill/>
          <a:ln>
            <a:noFill/>
          </a:ln>
        </p:spPr>
      </p:pic>
      <p:pic>
        <p:nvPicPr>
          <p:cNvPr id="201" name="Google Shape;201;p18"/>
          <p:cNvPicPr preferRelativeResize="0"/>
          <p:nvPr/>
        </p:nvPicPr>
        <p:blipFill>
          <a:blip r:embed="rId3"/>
          <a:stretch>
            <a:fillRect/>
          </a:stretch>
        </p:blipFill>
        <p:spPr>
          <a:xfrm rot="3736540" flipH="1">
            <a:off x="-1360455" y="3666423"/>
            <a:ext cx="1956699" cy="2091050"/>
          </a:xfrm>
          <a:prstGeom prst="rect">
            <a:avLst/>
          </a:prstGeom>
          <a:noFill/>
          <a:ln>
            <a:noFill/>
          </a:ln>
        </p:spPr>
      </p:pic>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02"/>
        <p:cNvGrpSpPr/>
        <p:nvPr/>
      </p:nvGrpSpPr>
      <p:grpSpPr>
        <a:xfrm>
          <a:off x="0" y="0"/>
          <a:ext cx="0" cy="0"/>
          <a:chOff x="0" y="0"/>
          <a:chExt cx="0" cy="0"/>
        </a:xfrm>
      </p:grpSpPr>
      <p:sp>
        <p:nvSpPr>
          <p:cNvPr id="203" name="Google Shape;203;p19"/>
          <p:cNvSpPr txBox="1">
            <a:spLocks noGrp="1"/>
          </p:cNvSpPr>
          <p:nvPr>
            <p:ph type="title"/>
          </p:nvPr>
        </p:nvSpPr>
        <p:spPr>
          <a:xfrm>
            <a:off x="719977" y="191845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204" name="Google Shape;204;p19"/>
          <p:cNvSpPr txBox="1">
            <a:spLocks noGrp="1"/>
          </p:cNvSpPr>
          <p:nvPr>
            <p:ph type="subTitle" idx="1"/>
          </p:nvPr>
        </p:nvSpPr>
        <p:spPr>
          <a:xfrm>
            <a:off x="719977" y="22478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5" name="Google Shape;205;p19"/>
          <p:cNvSpPr txBox="1">
            <a:spLocks noGrp="1"/>
          </p:cNvSpPr>
          <p:nvPr>
            <p:ph type="title" idx="2"/>
          </p:nvPr>
        </p:nvSpPr>
        <p:spPr>
          <a:xfrm>
            <a:off x="3419250" y="191845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206" name="Google Shape;206;p19"/>
          <p:cNvSpPr txBox="1">
            <a:spLocks noGrp="1"/>
          </p:cNvSpPr>
          <p:nvPr>
            <p:ph type="subTitle" idx="3"/>
          </p:nvPr>
        </p:nvSpPr>
        <p:spPr>
          <a:xfrm>
            <a:off x="3419247" y="22478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7" name="Google Shape;207;p19"/>
          <p:cNvSpPr txBox="1">
            <a:spLocks noGrp="1"/>
          </p:cNvSpPr>
          <p:nvPr>
            <p:ph type="title" idx="4"/>
          </p:nvPr>
        </p:nvSpPr>
        <p:spPr>
          <a:xfrm>
            <a:off x="719977" y="351630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208" name="Google Shape;208;p19"/>
          <p:cNvSpPr txBox="1">
            <a:spLocks noGrp="1"/>
          </p:cNvSpPr>
          <p:nvPr>
            <p:ph type="subTitle" idx="5"/>
          </p:nvPr>
        </p:nvSpPr>
        <p:spPr>
          <a:xfrm>
            <a:off x="719977" y="38456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9" name="Google Shape;209;p19"/>
          <p:cNvSpPr txBox="1">
            <a:spLocks noGrp="1"/>
          </p:cNvSpPr>
          <p:nvPr>
            <p:ph type="title" idx="6"/>
          </p:nvPr>
        </p:nvSpPr>
        <p:spPr>
          <a:xfrm>
            <a:off x="3419250" y="351630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210" name="Google Shape;210;p19"/>
          <p:cNvSpPr txBox="1">
            <a:spLocks noGrp="1"/>
          </p:cNvSpPr>
          <p:nvPr>
            <p:ph type="subTitle" idx="7"/>
          </p:nvPr>
        </p:nvSpPr>
        <p:spPr>
          <a:xfrm>
            <a:off x="3419247" y="38456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1" name="Google Shape;211;p19"/>
          <p:cNvSpPr txBox="1">
            <a:spLocks noGrp="1"/>
          </p:cNvSpPr>
          <p:nvPr>
            <p:ph type="title" idx="8"/>
          </p:nvPr>
        </p:nvSpPr>
        <p:spPr>
          <a:xfrm>
            <a:off x="6118523" y="191845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212" name="Google Shape;212;p19"/>
          <p:cNvSpPr txBox="1">
            <a:spLocks noGrp="1"/>
          </p:cNvSpPr>
          <p:nvPr>
            <p:ph type="subTitle" idx="9"/>
          </p:nvPr>
        </p:nvSpPr>
        <p:spPr>
          <a:xfrm>
            <a:off x="6118523" y="22478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3" name="Google Shape;213;p19"/>
          <p:cNvSpPr txBox="1">
            <a:spLocks noGrp="1"/>
          </p:cNvSpPr>
          <p:nvPr>
            <p:ph type="title" idx="13"/>
          </p:nvPr>
        </p:nvSpPr>
        <p:spPr>
          <a:xfrm>
            <a:off x="6118523" y="351630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214" name="Google Shape;214;p19"/>
          <p:cNvSpPr txBox="1">
            <a:spLocks noGrp="1"/>
          </p:cNvSpPr>
          <p:nvPr>
            <p:ph type="subTitle" idx="14"/>
          </p:nvPr>
        </p:nvSpPr>
        <p:spPr>
          <a:xfrm>
            <a:off x="6118523" y="38456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5" name="Google Shape;215;p1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6" name="Google Shape;216;p19"/>
          <p:cNvPicPr preferRelativeResize="0"/>
          <p:nvPr/>
        </p:nvPicPr>
        <p:blipFill>
          <a:blip r:embed="rId2">
            <a:alphaModFix amt="63000"/>
          </a:blip>
          <a:stretch>
            <a:fillRect/>
          </a:stretch>
        </p:blipFill>
        <p:spPr>
          <a:xfrm rot="-3918722" flipH="1">
            <a:off x="-2731394" y="-1580435"/>
            <a:ext cx="4231198" cy="2764324"/>
          </a:xfrm>
          <a:prstGeom prst="rect">
            <a:avLst/>
          </a:prstGeom>
          <a:noFill/>
          <a:ln>
            <a:noFill/>
          </a:ln>
        </p:spPr>
      </p:pic>
      <p:pic>
        <p:nvPicPr>
          <p:cNvPr id="217" name="Google Shape;217;p19"/>
          <p:cNvPicPr preferRelativeResize="0"/>
          <p:nvPr/>
        </p:nvPicPr>
        <p:blipFill>
          <a:blip r:embed="rId3">
            <a:alphaModFix amt="42000"/>
          </a:blip>
          <a:stretch>
            <a:fillRect/>
          </a:stretch>
        </p:blipFill>
        <p:spPr>
          <a:xfrm rot="-9921072" flipH="1">
            <a:off x="-1130784" y="4761708"/>
            <a:ext cx="4266899" cy="2787648"/>
          </a:xfrm>
          <a:prstGeom prst="rect">
            <a:avLst/>
          </a:prstGeom>
          <a:noFill/>
          <a:ln>
            <a:noFill/>
          </a:ln>
        </p:spPr>
      </p:pic>
      <p:pic>
        <p:nvPicPr>
          <p:cNvPr id="218" name="Google Shape;218;p19"/>
          <p:cNvPicPr preferRelativeResize="0"/>
          <p:nvPr/>
        </p:nvPicPr>
        <p:blipFill>
          <a:blip r:embed="rId2">
            <a:alphaModFix amt="42000"/>
          </a:blip>
          <a:stretch>
            <a:fillRect/>
          </a:stretch>
        </p:blipFill>
        <p:spPr>
          <a:xfrm rot="-6361050">
            <a:off x="-2736584" y="3422358"/>
            <a:ext cx="4266900" cy="2787649"/>
          </a:xfrm>
          <a:prstGeom prst="rect">
            <a:avLst/>
          </a:prstGeom>
          <a:noFill/>
          <a:ln>
            <a:noFill/>
          </a:ln>
        </p:spPr>
      </p:pic>
      <p:pic>
        <p:nvPicPr>
          <p:cNvPr id="219" name="Google Shape;219;p19"/>
          <p:cNvPicPr preferRelativeResize="0"/>
          <p:nvPr/>
        </p:nvPicPr>
        <p:blipFill>
          <a:blip r:embed="rId4">
            <a:alphaModFix amt="42000"/>
          </a:blip>
          <a:stretch>
            <a:fillRect/>
          </a:stretch>
        </p:blipFill>
        <p:spPr>
          <a:xfrm rot="1572134" flipH="1">
            <a:off x="5844039" y="-2060923"/>
            <a:ext cx="4266901" cy="2787647"/>
          </a:xfrm>
          <a:prstGeom prst="rect">
            <a:avLst/>
          </a:prstGeom>
          <a:noFill/>
          <a:ln>
            <a:noFill/>
          </a:ln>
        </p:spPr>
      </p:pic>
      <p:pic>
        <p:nvPicPr>
          <p:cNvPr id="220" name="Google Shape;220;p19"/>
          <p:cNvPicPr preferRelativeResize="0"/>
          <p:nvPr/>
        </p:nvPicPr>
        <p:blipFill>
          <a:blip r:embed="rId3">
            <a:alphaModFix amt="42000"/>
          </a:blip>
          <a:stretch>
            <a:fillRect/>
          </a:stretch>
        </p:blipFill>
        <p:spPr>
          <a:xfrm rot="3173880">
            <a:off x="7764505" y="-662449"/>
            <a:ext cx="4266900" cy="2787648"/>
          </a:xfrm>
          <a:prstGeom prst="rect">
            <a:avLst/>
          </a:prstGeom>
          <a:noFill/>
          <a:ln>
            <a:noFill/>
          </a:ln>
        </p:spPr>
      </p:pic>
      <p:pic>
        <p:nvPicPr>
          <p:cNvPr id="221" name="Google Shape;221;p19"/>
          <p:cNvPicPr preferRelativeResize="0"/>
          <p:nvPr/>
        </p:nvPicPr>
        <p:blipFill>
          <a:blip r:embed="rId4"/>
          <a:stretch>
            <a:fillRect/>
          </a:stretch>
        </p:blipFill>
        <p:spPr>
          <a:xfrm rot="10186059" flipH="1">
            <a:off x="6916244" y="4351890"/>
            <a:ext cx="4231197" cy="2764323"/>
          </a:xfrm>
          <a:prstGeom prst="rect">
            <a:avLst/>
          </a:prstGeom>
          <a:noFill/>
          <a:ln>
            <a:noFill/>
          </a:ln>
        </p:spPr>
      </p:pic>
      <p:pic>
        <p:nvPicPr>
          <p:cNvPr id="222" name="Google Shape;222;p19"/>
          <p:cNvPicPr preferRelativeResize="0"/>
          <p:nvPr/>
        </p:nvPicPr>
        <p:blipFill>
          <a:blip r:embed="rId5"/>
          <a:stretch>
            <a:fillRect/>
          </a:stretch>
        </p:blipFill>
        <p:spPr>
          <a:xfrm rot="450760">
            <a:off x="8221025" y="3983199"/>
            <a:ext cx="1956698" cy="2091049"/>
          </a:xfrm>
          <a:prstGeom prst="rect">
            <a:avLst/>
          </a:prstGeom>
          <a:noFill/>
          <a:ln>
            <a:noFill/>
          </a:ln>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23"/>
        <p:cNvGrpSpPr/>
        <p:nvPr/>
      </p:nvGrpSpPr>
      <p:grpSpPr>
        <a:xfrm>
          <a:off x="0" y="0"/>
          <a:ext cx="0" cy="0"/>
          <a:chOff x="0" y="0"/>
          <a:chExt cx="0" cy="0"/>
        </a:xfrm>
      </p:grpSpPr>
      <p:pic>
        <p:nvPicPr>
          <p:cNvPr id="224" name="Google Shape;224;p20"/>
          <p:cNvPicPr preferRelativeResize="0"/>
          <p:nvPr/>
        </p:nvPicPr>
        <p:blipFill>
          <a:blip r:embed="rId2">
            <a:alphaModFix amt="42000"/>
          </a:blip>
          <a:stretch>
            <a:fillRect/>
          </a:stretch>
        </p:blipFill>
        <p:spPr>
          <a:xfrm rot="6737326" flipH="1">
            <a:off x="8010852" y="-1082510"/>
            <a:ext cx="3555498" cy="2322873"/>
          </a:xfrm>
          <a:prstGeom prst="rect">
            <a:avLst/>
          </a:prstGeom>
          <a:noFill/>
          <a:ln>
            <a:noFill/>
          </a:ln>
        </p:spPr>
      </p:pic>
      <p:pic>
        <p:nvPicPr>
          <p:cNvPr id="225" name="Google Shape;225;p20"/>
          <p:cNvPicPr preferRelativeResize="0"/>
          <p:nvPr/>
        </p:nvPicPr>
        <p:blipFill>
          <a:blip r:embed="rId3">
            <a:alphaModFix amt="42000"/>
          </a:blip>
          <a:stretch>
            <a:fillRect/>
          </a:stretch>
        </p:blipFill>
        <p:spPr>
          <a:xfrm rot="1935842">
            <a:off x="6796743" y="-1432605"/>
            <a:ext cx="3510318" cy="2293360"/>
          </a:xfrm>
          <a:prstGeom prst="rect">
            <a:avLst/>
          </a:prstGeom>
          <a:noFill/>
          <a:ln>
            <a:noFill/>
          </a:ln>
        </p:spPr>
      </p:pic>
      <p:sp>
        <p:nvSpPr>
          <p:cNvPr id="226" name="Google Shape;226;p20"/>
          <p:cNvSpPr txBox="1">
            <a:spLocks noGrp="1"/>
          </p:cNvSpPr>
          <p:nvPr>
            <p:ph type="title" hasCustomPrompt="1"/>
          </p:nvPr>
        </p:nvSpPr>
        <p:spPr>
          <a:xfrm>
            <a:off x="715100" y="782207"/>
            <a:ext cx="50391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7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7" name="Google Shape;227;p20"/>
          <p:cNvSpPr txBox="1">
            <a:spLocks noGrp="1"/>
          </p:cNvSpPr>
          <p:nvPr>
            <p:ph type="subTitle" idx="1"/>
          </p:nvPr>
        </p:nvSpPr>
        <p:spPr>
          <a:xfrm>
            <a:off x="715100" y="1453795"/>
            <a:ext cx="5039100" cy="26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8" name="Google Shape;228;p20"/>
          <p:cNvSpPr txBox="1">
            <a:spLocks noGrp="1"/>
          </p:cNvSpPr>
          <p:nvPr>
            <p:ph type="title" idx="2" hasCustomPrompt="1"/>
          </p:nvPr>
        </p:nvSpPr>
        <p:spPr>
          <a:xfrm>
            <a:off x="2052450" y="2103356"/>
            <a:ext cx="50391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200"/>
              <a:buNone/>
              <a:defRPr sz="4700">
                <a:solidFill>
                  <a:schemeClr val="accent3"/>
                </a:solidFill>
              </a:defRPr>
            </a:lvl1pPr>
            <a:lvl2pPr lvl="1" algn="ctr" rtl="0">
              <a:spcBef>
                <a:spcPts val="0"/>
              </a:spcBef>
              <a:spcAft>
                <a:spcPts val="0"/>
              </a:spcAft>
              <a:buClr>
                <a:schemeClr val="accent3"/>
              </a:buClr>
              <a:buSzPts val="6200"/>
              <a:buNone/>
              <a:defRPr sz="6200">
                <a:solidFill>
                  <a:schemeClr val="accent3"/>
                </a:solidFill>
              </a:defRPr>
            </a:lvl2pPr>
            <a:lvl3pPr lvl="2" algn="ctr" rtl="0">
              <a:spcBef>
                <a:spcPts val="0"/>
              </a:spcBef>
              <a:spcAft>
                <a:spcPts val="0"/>
              </a:spcAft>
              <a:buClr>
                <a:schemeClr val="accent3"/>
              </a:buClr>
              <a:buSzPts val="6200"/>
              <a:buNone/>
              <a:defRPr sz="6200">
                <a:solidFill>
                  <a:schemeClr val="accent3"/>
                </a:solidFill>
              </a:defRPr>
            </a:lvl3pPr>
            <a:lvl4pPr lvl="3" algn="ctr" rtl="0">
              <a:spcBef>
                <a:spcPts val="0"/>
              </a:spcBef>
              <a:spcAft>
                <a:spcPts val="0"/>
              </a:spcAft>
              <a:buClr>
                <a:schemeClr val="accent3"/>
              </a:buClr>
              <a:buSzPts val="6200"/>
              <a:buNone/>
              <a:defRPr sz="6200">
                <a:solidFill>
                  <a:schemeClr val="accent3"/>
                </a:solidFill>
              </a:defRPr>
            </a:lvl4pPr>
            <a:lvl5pPr lvl="4" algn="ctr" rtl="0">
              <a:spcBef>
                <a:spcPts val="0"/>
              </a:spcBef>
              <a:spcAft>
                <a:spcPts val="0"/>
              </a:spcAft>
              <a:buClr>
                <a:schemeClr val="accent3"/>
              </a:buClr>
              <a:buSzPts val="6200"/>
              <a:buNone/>
              <a:defRPr sz="6200">
                <a:solidFill>
                  <a:schemeClr val="accent3"/>
                </a:solidFill>
              </a:defRPr>
            </a:lvl5pPr>
            <a:lvl6pPr lvl="5" algn="ctr" rtl="0">
              <a:spcBef>
                <a:spcPts val="0"/>
              </a:spcBef>
              <a:spcAft>
                <a:spcPts val="0"/>
              </a:spcAft>
              <a:buClr>
                <a:schemeClr val="accent3"/>
              </a:buClr>
              <a:buSzPts val="6200"/>
              <a:buNone/>
              <a:defRPr sz="6200">
                <a:solidFill>
                  <a:schemeClr val="accent3"/>
                </a:solidFill>
              </a:defRPr>
            </a:lvl6pPr>
            <a:lvl7pPr lvl="6" algn="ctr" rtl="0">
              <a:spcBef>
                <a:spcPts val="0"/>
              </a:spcBef>
              <a:spcAft>
                <a:spcPts val="0"/>
              </a:spcAft>
              <a:buClr>
                <a:schemeClr val="accent3"/>
              </a:buClr>
              <a:buSzPts val="6200"/>
              <a:buNone/>
              <a:defRPr sz="6200">
                <a:solidFill>
                  <a:schemeClr val="accent3"/>
                </a:solidFill>
              </a:defRPr>
            </a:lvl7pPr>
            <a:lvl8pPr lvl="7" algn="ctr" rtl="0">
              <a:spcBef>
                <a:spcPts val="0"/>
              </a:spcBef>
              <a:spcAft>
                <a:spcPts val="0"/>
              </a:spcAft>
              <a:buClr>
                <a:schemeClr val="accent3"/>
              </a:buClr>
              <a:buSzPts val="6200"/>
              <a:buNone/>
              <a:defRPr sz="6200">
                <a:solidFill>
                  <a:schemeClr val="accent3"/>
                </a:solidFill>
              </a:defRPr>
            </a:lvl8pPr>
            <a:lvl9pPr lvl="8" algn="ctr" rtl="0">
              <a:spcBef>
                <a:spcPts val="0"/>
              </a:spcBef>
              <a:spcAft>
                <a:spcPts val="0"/>
              </a:spcAft>
              <a:buClr>
                <a:schemeClr val="accent3"/>
              </a:buClr>
              <a:buSzPts val="6200"/>
              <a:buNone/>
              <a:defRPr sz="6200">
                <a:solidFill>
                  <a:schemeClr val="accent3"/>
                </a:solidFill>
              </a:defRPr>
            </a:lvl9pPr>
          </a:lstStyle>
          <a:p>
            <a:r>
              <a:t>xx%</a:t>
            </a:r>
          </a:p>
        </p:txBody>
      </p:sp>
      <p:sp>
        <p:nvSpPr>
          <p:cNvPr id="229" name="Google Shape;229;p20"/>
          <p:cNvSpPr txBox="1">
            <a:spLocks noGrp="1"/>
          </p:cNvSpPr>
          <p:nvPr>
            <p:ph type="subTitle" idx="3"/>
          </p:nvPr>
        </p:nvSpPr>
        <p:spPr>
          <a:xfrm>
            <a:off x="2052450" y="2774944"/>
            <a:ext cx="5039100" cy="26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30" name="Google Shape;230;p20"/>
          <p:cNvSpPr txBox="1">
            <a:spLocks noGrp="1"/>
          </p:cNvSpPr>
          <p:nvPr>
            <p:ph type="title" idx="4" hasCustomPrompt="1"/>
          </p:nvPr>
        </p:nvSpPr>
        <p:spPr>
          <a:xfrm>
            <a:off x="3389800" y="3424505"/>
            <a:ext cx="50391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7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1" name="Google Shape;231;p20"/>
          <p:cNvSpPr txBox="1">
            <a:spLocks noGrp="1"/>
          </p:cNvSpPr>
          <p:nvPr>
            <p:ph type="subTitle" idx="5"/>
          </p:nvPr>
        </p:nvSpPr>
        <p:spPr>
          <a:xfrm>
            <a:off x="3389800" y="4096093"/>
            <a:ext cx="5039100" cy="26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232" name="Google Shape;232;p20"/>
          <p:cNvPicPr preferRelativeResize="0"/>
          <p:nvPr/>
        </p:nvPicPr>
        <p:blipFill>
          <a:blip r:embed="rId3">
            <a:alphaModFix amt="42000"/>
          </a:blip>
          <a:stretch>
            <a:fillRect/>
          </a:stretch>
        </p:blipFill>
        <p:spPr>
          <a:xfrm rot="-10231749" flipH="1">
            <a:off x="49336" y="4525181"/>
            <a:ext cx="4266903" cy="2787644"/>
          </a:xfrm>
          <a:prstGeom prst="rect">
            <a:avLst/>
          </a:prstGeom>
          <a:noFill/>
          <a:ln>
            <a:noFill/>
          </a:ln>
        </p:spPr>
      </p:pic>
      <p:pic>
        <p:nvPicPr>
          <p:cNvPr id="233" name="Google Shape;233;p20"/>
          <p:cNvPicPr preferRelativeResize="0"/>
          <p:nvPr/>
        </p:nvPicPr>
        <p:blipFill>
          <a:blip r:embed="rId2">
            <a:alphaModFix amt="42000"/>
          </a:blip>
          <a:stretch>
            <a:fillRect/>
          </a:stretch>
        </p:blipFill>
        <p:spPr>
          <a:xfrm rot="7959961">
            <a:off x="7428895" y="3465976"/>
            <a:ext cx="4266904" cy="2787650"/>
          </a:xfrm>
          <a:prstGeom prst="rect">
            <a:avLst/>
          </a:prstGeom>
          <a:noFill/>
          <a:ln>
            <a:noFill/>
          </a:ln>
        </p:spPr>
      </p:pic>
      <p:pic>
        <p:nvPicPr>
          <p:cNvPr id="234" name="Google Shape;234;p20"/>
          <p:cNvPicPr preferRelativeResize="0"/>
          <p:nvPr/>
        </p:nvPicPr>
        <p:blipFill>
          <a:blip r:embed="rId3">
            <a:alphaModFix amt="42000"/>
          </a:blip>
          <a:stretch>
            <a:fillRect/>
          </a:stretch>
        </p:blipFill>
        <p:spPr>
          <a:xfrm rot="-1572134">
            <a:off x="-1025889" y="-2149448"/>
            <a:ext cx="4266901" cy="2787647"/>
          </a:xfrm>
          <a:prstGeom prst="rect">
            <a:avLst/>
          </a:prstGeom>
          <a:noFill/>
          <a:ln>
            <a:noFill/>
          </a:ln>
        </p:spPr>
      </p:pic>
      <p:pic>
        <p:nvPicPr>
          <p:cNvPr id="235" name="Google Shape;235;p20"/>
          <p:cNvPicPr preferRelativeResize="0"/>
          <p:nvPr/>
        </p:nvPicPr>
        <p:blipFill>
          <a:blip r:embed="rId2">
            <a:alphaModFix amt="42000"/>
          </a:blip>
          <a:stretch>
            <a:fillRect/>
          </a:stretch>
        </p:blipFill>
        <p:spPr>
          <a:xfrm rot="-3409013" flipH="1">
            <a:off x="-2151827" y="-1314899"/>
            <a:ext cx="4266899" cy="2787649"/>
          </a:xfrm>
          <a:prstGeom prst="rect">
            <a:avLst/>
          </a:prstGeom>
          <a:noFill/>
          <a:ln>
            <a:noFill/>
          </a:ln>
        </p:spPr>
      </p:pic>
      <p:pic>
        <p:nvPicPr>
          <p:cNvPr id="236" name="Google Shape;236;p20"/>
          <p:cNvPicPr preferRelativeResize="0"/>
          <p:nvPr/>
        </p:nvPicPr>
        <p:blipFill>
          <a:blip r:embed="rId2">
            <a:alphaModFix amt="42000"/>
          </a:blip>
          <a:stretch>
            <a:fillRect/>
          </a:stretch>
        </p:blipFill>
        <p:spPr>
          <a:xfrm rot="9802557">
            <a:off x="-2513832" y="4033449"/>
            <a:ext cx="4266901" cy="2787650"/>
          </a:xfrm>
          <a:prstGeom prst="rect">
            <a:avLst/>
          </a:prstGeom>
          <a:noFill/>
          <a:ln>
            <a:noFill/>
          </a:ln>
        </p:spPr>
      </p:pic>
      <p:pic>
        <p:nvPicPr>
          <p:cNvPr id="237" name="Google Shape;237;p20"/>
          <p:cNvPicPr preferRelativeResize="0"/>
          <p:nvPr/>
        </p:nvPicPr>
        <p:blipFill>
          <a:blip r:embed="rId4"/>
          <a:stretch>
            <a:fillRect/>
          </a:stretch>
        </p:blipFill>
        <p:spPr>
          <a:xfrm rot="10090643">
            <a:off x="5979306" y="4770257"/>
            <a:ext cx="3996940" cy="2611290"/>
          </a:xfrm>
          <a:prstGeom prst="rect">
            <a:avLst/>
          </a:prstGeom>
          <a:noFill/>
          <a:ln>
            <a:noFill/>
          </a:ln>
        </p:spPr>
      </p:pic>
      <p:pic>
        <p:nvPicPr>
          <p:cNvPr id="238" name="Google Shape;238;p20"/>
          <p:cNvPicPr preferRelativeResize="0"/>
          <p:nvPr/>
        </p:nvPicPr>
        <p:blipFill>
          <a:blip r:embed="rId5"/>
          <a:stretch>
            <a:fillRect/>
          </a:stretch>
        </p:blipFill>
        <p:spPr>
          <a:xfrm rot="4500001">
            <a:off x="136967" y="4488991"/>
            <a:ext cx="710091" cy="1140968"/>
          </a:xfrm>
          <a:prstGeom prst="rect">
            <a:avLst/>
          </a:prstGeom>
          <a:noFill/>
          <a:ln>
            <a:noFill/>
          </a:ln>
        </p:spPr>
      </p:pic>
      <p:pic>
        <p:nvPicPr>
          <p:cNvPr id="239" name="Google Shape;239;p20"/>
          <p:cNvPicPr preferRelativeResize="0"/>
          <p:nvPr/>
        </p:nvPicPr>
        <p:blipFill>
          <a:blip r:embed="rId5"/>
          <a:stretch>
            <a:fillRect/>
          </a:stretch>
        </p:blipFill>
        <p:spPr>
          <a:xfrm rot="10489783" flipH="1">
            <a:off x="8289010" y="-638246"/>
            <a:ext cx="798781" cy="1283492"/>
          </a:xfrm>
          <a:prstGeom prst="rect">
            <a:avLst/>
          </a:prstGeom>
          <a:noFill/>
          <a:ln>
            <a:noFill/>
          </a:ln>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158200" y="2017075"/>
            <a:ext cx="4827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3600"/>
              <a:buNone/>
              <a:defRPr sz="5700">
                <a:solidFill>
                  <a:schemeClr val="accent3"/>
                </a:solidFill>
              </a:defRPr>
            </a:lvl1pPr>
            <a:lvl2pPr lvl="1" algn="ctr">
              <a:spcBef>
                <a:spcPts val="0"/>
              </a:spcBef>
              <a:spcAft>
                <a:spcPts val="0"/>
              </a:spcAft>
              <a:buClr>
                <a:schemeClr val="accent3"/>
              </a:buClr>
              <a:buSzPts val="3600"/>
              <a:buNone/>
              <a:defRPr sz="3600">
                <a:solidFill>
                  <a:schemeClr val="accent3"/>
                </a:solidFill>
              </a:defRPr>
            </a:lvl2pPr>
            <a:lvl3pPr lvl="2" algn="ctr">
              <a:spcBef>
                <a:spcPts val="0"/>
              </a:spcBef>
              <a:spcAft>
                <a:spcPts val="0"/>
              </a:spcAft>
              <a:buClr>
                <a:schemeClr val="accent3"/>
              </a:buClr>
              <a:buSzPts val="3600"/>
              <a:buNone/>
              <a:defRPr sz="3600">
                <a:solidFill>
                  <a:schemeClr val="accent3"/>
                </a:solidFill>
              </a:defRPr>
            </a:lvl3pPr>
            <a:lvl4pPr lvl="3" algn="ctr">
              <a:spcBef>
                <a:spcPts val="0"/>
              </a:spcBef>
              <a:spcAft>
                <a:spcPts val="0"/>
              </a:spcAft>
              <a:buClr>
                <a:schemeClr val="accent3"/>
              </a:buClr>
              <a:buSzPts val="3600"/>
              <a:buNone/>
              <a:defRPr sz="3600">
                <a:solidFill>
                  <a:schemeClr val="accent3"/>
                </a:solidFill>
              </a:defRPr>
            </a:lvl4pPr>
            <a:lvl5pPr lvl="4" algn="ctr">
              <a:spcBef>
                <a:spcPts val="0"/>
              </a:spcBef>
              <a:spcAft>
                <a:spcPts val="0"/>
              </a:spcAft>
              <a:buClr>
                <a:schemeClr val="accent3"/>
              </a:buClr>
              <a:buSzPts val="3600"/>
              <a:buNone/>
              <a:defRPr sz="3600">
                <a:solidFill>
                  <a:schemeClr val="accent3"/>
                </a:solidFill>
              </a:defRPr>
            </a:lvl5pPr>
            <a:lvl6pPr lvl="5" algn="ctr">
              <a:spcBef>
                <a:spcPts val="0"/>
              </a:spcBef>
              <a:spcAft>
                <a:spcPts val="0"/>
              </a:spcAft>
              <a:buClr>
                <a:schemeClr val="accent3"/>
              </a:buClr>
              <a:buSzPts val="3600"/>
              <a:buNone/>
              <a:defRPr sz="3600">
                <a:solidFill>
                  <a:schemeClr val="accent3"/>
                </a:solidFill>
              </a:defRPr>
            </a:lvl6pPr>
            <a:lvl7pPr lvl="6" algn="ctr">
              <a:spcBef>
                <a:spcPts val="0"/>
              </a:spcBef>
              <a:spcAft>
                <a:spcPts val="0"/>
              </a:spcAft>
              <a:buClr>
                <a:schemeClr val="accent3"/>
              </a:buClr>
              <a:buSzPts val="3600"/>
              <a:buNone/>
              <a:defRPr sz="3600">
                <a:solidFill>
                  <a:schemeClr val="accent3"/>
                </a:solidFill>
              </a:defRPr>
            </a:lvl7pPr>
            <a:lvl8pPr lvl="7" algn="ctr">
              <a:spcBef>
                <a:spcPts val="0"/>
              </a:spcBef>
              <a:spcAft>
                <a:spcPts val="0"/>
              </a:spcAft>
              <a:buClr>
                <a:schemeClr val="accent3"/>
              </a:buClr>
              <a:buSzPts val="3600"/>
              <a:buNone/>
              <a:defRPr sz="3600">
                <a:solidFill>
                  <a:schemeClr val="accent3"/>
                </a:solidFill>
              </a:defRPr>
            </a:lvl8pPr>
            <a:lvl9pPr lvl="8" algn="ctr">
              <a:spcBef>
                <a:spcPts val="0"/>
              </a:spcBef>
              <a:spcAft>
                <a:spcPts val="0"/>
              </a:spcAft>
              <a:buClr>
                <a:schemeClr val="accent3"/>
              </a:buClr>
              <a:buSzPts val="3600"/>
              <a:buNone/>
              <a:defRPr sz="3600">
                <a:solidFill>
                  <a:schemeClr val="accent3"/>
                </a:solidFill>
              </a:defRPr>
            </a:lvl9pPr>
          </a:lstStyle>
          <a:p/>
        </p:txBody>
      </p:sp>
      <p:sp>
        <p:nvSpPr>
          <p:cNvPr id="23" name="Google Shape;23;p3"/>
          <p:cNvSpPr txBox="1">
            <a:spLocks noGrp="1"/>
          </p:cNvSpPr>
          <p:nvPr>
            <p:ph type="title" idx="2" hasCustomPrompt="1"/>
          </p:nvPr>
        </p:nvSpPr>
        <p:spPr>
          <a:xfrm>
            <a:off x="3825150" y="831962"/>
            <a:ext cx="1677300" cy="9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400">
                <a:latin typeface="Ingrid Darling"/>
                <a:ea typeface="Ingrid Darling"/>
                <a:cs typeface="Ingrid Darling"/>
                <a:sym typeface="Ingrid Darling"/>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132850" y="3110638"/>
            <a:ext cx="4878300" cy="43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25" name="Google Shape;25;p3"/>
          <p:cNvPicPr preferRelativeResize="0"/>
          <p:nvPr/>
        </p:nvPicPr>
        <p:blipFill>
          <a:blip r:embed="rId2">
            <a:alphaModFix amt="42000"/>
          </a:blip>
          <a:stretch>
            <a:fillRect/>
          </a:stretch>
        </p:blipFill>
        <p:spPr>
          <a:xfrm rot="-9227866" flipH="1">
            <a:off x="-626764" y="4441220"/>
            <a:ext cx="4266901" cy="2787647"/>
          </a:xfrm>
          <a:prstGeom prst="rect">
            <a:avLst/>
          </a:prstGeom>
          <a:noFill/>
          <a:ln>
            <a:noFill/>
          </a:ln>
        </p:spPr>
      </p:pic>
      <p:pic>
        <p:nvPicPr>
          <p:cNvPr id="26" name="Google Shape;26;p3"/>
          <p:cNvPicPr preferRelativeResize="0"/>
          <p:nvPr/>
        </p:nvPicPr>
        <p:blipFill>
          <a:blip r:embed="rId3">
            <a:alphaModFix amt="42000"/>
          </a:blip>
          <a:stretch>
            <a:fillRect/>
          </a:stretch>
        </p:blipFill>
        <p:spPr>
          <a:xfrm rot="6361050" flipH="1">
            <a:off x="6525723" y="3133644"/>
            <a:ext cx="4266900" cy="2787649"/>
          </a:xfrm>
          <a:prstGeom prst="rect">
            <a:avLst/>
          </a:prstGeom>
          <a:noFill/>
          <a:ln>
            <a:noFill/>
          </a:ln>
        </p:spPr>
      </p:pic>
      <p:pic>
        <p:nvPicPr>
          <p:cNvPr id="27" name="Google Shape;27;p3"/>
          <p:cNvPicPr preferRelativeResize="0"/>
          <p:nvPr/>
        </p:nvPicPr>
        <p:blipFill>
          <a:blip r:embed="rId4"/>
          <a:stretch>
            <a:fillRect/>
          </a:stretch>
        </p:blipFill>
        <p:spPr>
          <a:xfrm rot="10800000" flipH="1">
            <a:off x="6244497" y="4628520"/>
            <a:ext cx="4231199" cy="2764325"/>
          </a:xfrm>
          <a:prstGeom prst="rect">
            <a:avLst/>
          </a:prstGeom>
          <a:noFill/>
          <a:ln>
            <a:noFill/>
          </a:ln>
        </p:spPr>
      </p:pic>
      <p:pic>
        <p:nvPicPr>
          <p:cNvPr id="28" name="Google Shape;28;p3"/>
          <p:cNvPicPr preferRelativeResize="0"/>
          <p:nvPr/>
        </p:nvPicPr>
        <p:blipFill>
          <a:blip r:embed="rId5"/>
          <a:stretch>
            <a:fillRect/>
          </a:stretch>
        </p:blipFill>
        <p:spPr>
          <a:xfrm rot="-3369864" flipH="1">
            <a:off x="8065607" y="4248173"/>
            <a:ext cx="951395" cy="1528698"/>
          </a:xfrm>
          <a:prstGeom prst="rect">
            <a:avLst/>
          </a:prstGeom>
          <a:noFill/>
          <a:ln>
            <a:noFill/>
          </a:ln>
        </p:spPr>
      </p:pic>
      <p:pic>
        <p:nvPicPr>
          <p:cNvPr id="29" name="Google Shape;29;p3"/>
          <p:cNvPicPr preferRelativeResize="0"/>
          <p:nvPr/>
        </p:nvPicPr>
        <p:blipFill>
          <a:blip r:embed="rId3">
            <a:alphaModFix amt="42000"/>
          </a:blip>
          <a:stretch>
            <a:fillRect/>
          </a:stretch>
        </p:blipFill>
        <p:spPr>
          <a:xfrm rot="-6361050">
            <a:off x="-2328902" y="2386544"/>
            <a:ext cx="4266900" cy="2787649"/>
          </a:xfrm>
          <a:prstGeom prst="rect">
            <a:avLst/>
          </a:prstGeom>
          <a:noFill/>
          <a:ln>
            <a:noFill/>
          </a:ln>
        </p:spPr>
      </p:pic>
      <p:pic>
        <p:nvPicPr>
          <p:cNvPr id="30" name="Google Shape;30;p3"/>
          <p:cNvPicPr preferRelativeResize="0"/>
          <p:nvPr/>
        </p:nvPicPr>
        <p:blipFill>
          <a:blip r:embed="rId2">
            <a:alphaModFix amt="42000"/>
          </a:blip>
          <a:stretch>
            <a:fillRect/>
          </a:stretch>
        </p:blipFill>
        <p:spPr>
          <a:xfrm rot="4438950">
            <a:off x="6937385" y="-1198063"/>
            <a:ext cx="4266900" cy="2787649"/>
          </a:xfrm>
          <a:prstGeom prst="rect">
            <a:avLst/>
          </a:prstGeom>
          <a:noFill/>
          <a:ln>
            <a:noFill/>
          </a:ln>
        </p:spPr>
      </p:pic>
      <p:pic>
        <p:nvPicPr>
          <p:cNvPr id="31" name="Google Shape;31;p3"/>
          <p:cNvPicPr preferRelativeResize="0"/>
          <p:nvPr/>
        </p:nvPicPr>
        <p:blipFill>
          <a:blip r:embed="rId3">
            <a:alphaModFix amt="42000"/>
          </a:blip>
          <a:stretch>
            <a:fillRect/>
          </a:stretch>
        </p:blipFill>
        <p:spPr>
          <a:xfrm rot="997443" flipH="1">
            <a:off x="-2481307" y="-1030830"/>
            <a:ext cx="4266901" cy="2787650"/>
          </a:xfrm>
          <a:prstGeom prst="rect">
            <a:avLst/>
          </a:prstGeom>
          <a:noFill/>
          <a:ln>
            <a:noFill/>
          </a:ln>
        </p:spPr>
      </p:pic>
      <p:pic>
        <p:nvPicPr>
          <p:cNvPr id="32" name="Google Shape;32;p3"/>
          <p:cNvPicPr preferRelativeResize="0"/>
          <p:nvPr/>
        </p:nvPicPr>
        <p:blipFill>
          <a:blip r:embed="rId4"/>
          <a:stretch>
            <a:fillRect/>
          </a:stretch>
        </p:blipFill>
        <p:spPr>
          <a:xfrm rot="-1621721" flipH="1">
            <a:off x="-1154865" y="-1807931"/>
            <a:ext cx="4231198" cy="2764324"/>
          </a:xfrm>
          <a:prstGeom prst="rect">
            <a:avLst/>
          </a:prstGeom>
          <a:noFill/>
          <a:ln>
            <a:noFill/>
          </a:ln>
        </p:spPr>
      </p:pic>
      <p:pic>
        <p:nvPicPr>
          <p:cNvPr id="33" name="Google Shape;33;p3"/>
          <p:cNvPicPr preferRelativeResize="0"/>
          <p:nvPr/>
        </p:nvPicPr>
        <p:blipFill>
          <a:blip r:embed="rId5"/>
          <a:stretch>
            <a:fillRect/>
          </a:stretch>
        </p:blipFill>
        <p:spPr>
          <a:xfrm rot="6299996" flipH="1">
            <a:off x="-489190" y="-374663"/>
            <a:ext cx="953651" cy="1532316"/>
          </a:xfrm>
          <a:prstGeom prst="rect">
            <a:avLst/>
          </a:prstGeom>
          <a:noFill/>
          <a:ln>
            <a:noFill/>
          </a:ln>
        </p:spPr>
      </p:pic>
      <p:pic>
        <p:nvPicPr>
          <p:cNvPr id="34" name="Google Shape;34;p3"/>
          <p:cNvPicPr preferRelativeResize="0"/>
          <p:nvPr/>
        </p:nvPicPr>
        <p:blipFill>
          <a:blip r:embed="rId3">
            <a:alphaModFix amt="42000"/>
          </a:blip>
          <a:stretch>
            <a:fillRect/>
          </a:stretch>
        </p:blipFill>
        <p:spPr>
          <a:xfrm rot="878928" flipH="1">
            <a:off x="5264186" y="-1896037"/>
            <a:ext cx="4266899" cy="2787648"/>
          </a:xfrm>
          <a:prstGeom prst="rect">
            <a:avLst/>
          </a:prstGeom>
          <a:noFill/>
          <a:ln>
            <a:noFill/>
          </a:ln>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40"/>
        <p:cNvGrpSpPr/>
        <p:nvPr/>
      </p:nvGrpSpPr>
      <p:grpSpPr>
        <a:xfrm>
          <a:off x="0" y="0"/>
          <a:ext cx="0" cy="0"/>
          <a:chOff x="0" y="0"/>
          <a:chExt cx="0" cy="0"/>
        </a:xfrm>
      </p:grpSpPr>
      <p:pic>
        <p:nvPicPr>
          <p:cNvPr id="241" name="Google Shape;241;p21"/>
          <p:cNvPicPr preferRelativeResize="0"/>
          <p:nvPr/>
        </p:nvPicPr>
        <p:blipFill>
          <a:blip r:embed="rId2">
            <a:alphaModFix amt="42000"/>
          </a:blip>
          <a:stretch>
            <a:fillRect/>
          </a:stretch>
        </p:blipFill>
        <p:spPr>
          <a:xfrm rot="-10272756" flipH="1">
            <a:off x="715784" y="4240101"/>
            <a:ext cx="4266901" cy="2787650"/>
          </a:xfrm>
          <a:prstGeom prst="rect">
            <a:avLst/>
          </a:prstGeom>
          <a:noFill/>
          <a:ln>
            <a:noFill/>
          </a:ln>
        </p:spPr>
      </p:pic>
      <p:pic>
        <p:nvPicPr>
          <p:cNvPr id="242" name="Google Shape;242;p21"/>
          <p:cNvPicPr preferRelativeResize="0"/>
          <p:nvPr/>
        </p:nvPicPr>
        <p:blipFill>
          <a:blip r:embed="rId2">
            <a:alphaModFix amt="42000"/>
          </a:blip>
          <a:stretch>
            <a:fillRect/>
          </a:stretch>
        </p:blipFill>
        <p:spPr>
          <a:xfrm rot="1572134" flipH="1">
            <a:off x="6233545" y="-1819598"/>
            <a:ext cx="4266901" cy="2787647"/>
          </a:xfrm>
          <a:prstGeom prst="rect">
            <a:avLst/>
          </a:prstGeom>
          <a:noFill/>
          <a:ln>
            <a:noFill/>
          </a:ln>
        </p:spPr>
      </p:pic>
      <p:pic>
        <p:nvPicPr>
          <p:cNvPr id="243" name="Google Shape;243;p21"/>
          <p:cNvPicPr preferRelativeResize="0"/>
          <p:nvPr/>
        </p:nvPicPr>
        <p:blipFill>
          <a:blip r:embed="rId3">
            <a:alphaModFix amt="42000"/>
          </a:blip>
          <a:stretch>
            <a:fillRect/>
          </a:stretch>
        </p:blipFill>
        <p:spPr>
          <a:xfrm rot="4438950">
            <a:off x="7465034" y="235076"/>
            <a:ext cx="4266900" cy="2787649"/>
          </a:xfrm>
          <a:prstGeom prst="rect">
            <a:avLst/>
          </a:prstGeom>
          <a:noFill/>
          <a:ln>
            <a:noFill/>
          </a:ln>
        </p:spPr>
      </p:pic>
      <p:pic>
        <p:nvPicPr>
          <p:cNvPr id="244" name="Google Shape;244;p21"/>
          <p:cNvPicPr preferRelativeResize="0"/>
          <p:nvPr/>
        </p:nvPicPr>
        <p:blipFill>
          <a:blip r:embed="rId3">
            <a:alphaModFix amt="42000"/>
          </a:blip>
          <a:stretch>
            <a:fillRect/>
          </a:stretch>
        </p:blipFill>
        <p:spPr>
          <a:xfrm rot="-9802557" flipH="1">
            <a:off x="7465037" y="4033449"/>
            <a:ext cx="4266901" cy="2787650"/>
          </a:xfrm>
          <a:prstGeom prst="rect">
            <a:avLst/>
          </a:prstGeom>
          <a:noFill/>
          <a:ln>
            <a:noFill/>
          </a:ln>
        </p:spPr>
      </p:pic>
      <p:pic>
        <p:nvPicPr>
          <p:cNvPr id="245" name="Google Shape;245;p21"/>
          <p:cNvPicPr preferRelativeResize="0"/>
          <p:nvPr/>
        </p:nvPicPr>
        <p:blipFill>
          <a:blip r:embed="rId4"/>
          <a:stretch>
            <a:fillRect/>
          </a:stretch>
        </p:blipFill>
        <p:spPr>
          <a:xfrm rot="9178279" flipH="1">
            <a:off x="6174299" y="4833876"/>
            <a:ext cx="4231198" cy="2764324"/>
          </a:xfrm>
          <a:prstGeom prst="rect">
            <a:avLst/>
          </a:prstGeom>
          <a:noFill/>
          <a:ln>
            <a:noFill/>
          </a:ln>
        </p:spPr>
      </p:pic>
      <p:pic>
        <p:nvPicPr>
          <p:cNvPr id="246" name="Google Shape;246;p21"/>
          <p:cNvPicPr preferRelativeResize="0"/>
          <p:nvPr/>
        </p:nvPicPr>
        <p:blipFill>
          <a:blip r:embed="rId5"/>
          <a:stretch>
            <a:fillRect/>
          </a:stretch>
        </p:blipFill>
        <p:spPr>
          <a:xfrm rot="-4500004" flipH="1">
            <a:off x="8213445" y="4313217"/>
            <a:ext cx="953651" cy="1532316"/>
          </a:xfrm>
          <a:prstGeom prst="rect">
            <a:avLst/>
          </a:prstGeom>
          <a:noFill/>
          <a:ln>
            <a:noFill/>
          </a:ln>
        </p:spPr>
      </p:pic>
      <p:pic>
        <p:nvPicPr>
          <p:cNvPr id="247" name="Google Shape;247;p21"/>
          <p:cNvPicPr preferRelativeResize="0"/>
          <p:nvPr/>
        </p:nvPicPr>
        <p:blipFill>
          <a:blip r:embed="rId5"/>
          <a:stretch>
            <a:fillRect/>
          </a:stretch>
        </p:blipFill>
        <p:spPr>
          <a:xfrm rot="-6300010">
            <a:off x="8723392" y="-472320"/>
            <a:ext cx="798781" cy="1283491"/>
          </a:xfrm>
          <a:prstGeom prst="rect">
            <a:avLst/>
          </a:prstGeom>
          <a:noFill/>
          <a:ln>
            <a:noFill/>
          </a:ln>
        </p:spPr>
      </p:pic>
      <p:pic>
        <p:nvPicPr>
          <p:cNvPr id="248" name="Google Shape;248;p21"/>
          <p:cNvPicPr preferRelativeResize="0"/>
          <p:nvPr/>
        </p:nvPicPr>
        <p:blipFill>
          <a:blip r:embed="rId4"/>
          <a:stretch>
            <a:fillRect/>
          </a:stretch>
        </p:blipFill>
        <p:spPr>
          <a:xfrm rot="1095950" flipH="1">
            <a:off x="321991" y="-1259498"/>
            <a:ext cx="3115589" cy="2035474"/>
          </a:xfrm>
          <a:prstGeom prst="rect">
            <a:avLst/>
          </a:prstGeom>
          <a:noFill/>
          <a:ln>
            <a:noFill/>
          </a:ln>
        </p:spPr>
      </p:pic>
      <p:sp>
        <p:nvSpPr>
          <p:cNvPr id="249" name="Google Shape;249;p21"/>
          <p:cNvSpPr txBox="1">
            <a:spLocks noGrp="1"/>
          </p:cNvSpPr>
          <p:nvPr>
            <p:ph type="title"/>
          </p:nvPr>
        </p:nvSpPr>
        <p:spPr>
          <a:xfrm>
            <a:off x="2605850" y="2398075"/>
            <a:ext cx="4827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3600"/>
              <a:buNone/>
              <a:defRPr sz="5700">
                <a:solidFill>
                  <a:schemeClr val="accent3"/>
                </a:solidFill>
              </a:defRPr>
            </a:lvl1pPr>
            <a:lvl2pPr lvl="1" algn="r" rtl="0">
              <a:spcBef>
                <a:spcPts val="0"/>
              </a:spcBef>
              <a:spcAft>
                <a:spcPts val="0"/>
              </a:spcAft>
              <a:buClr>
                <a:schemeClr val="accent3"/>
              </a:buClr>
              <a:buSzPts val="3600"/>
              <a:buNone/>
              <a:defRPr sz="3600">
                <a:solidFill>
                  <a:schemeClr val="accent3"/>
                </a:solidFill>
              </a:defRPr>
            </a:lvl2pPr>
            <a:lvl3pPr lvl="2" algn="r" rtl="0">
              <a:spcBef>
                <a:spcPts val="0"/>
              </a:spcBef>
              <a:spcAft>
                <a:spcPts val="0"/>
              </a:spcAft>
              <a:buClr>
                <a:schemeClr val="accent3"/>
              </a:buClr>
              <a:buSzPts val="3600"/>
              <a:buNone/>
              <a:defRPr sz="3600">
                <a:solidFill>
                  <a:schemeClr val="accent3"/>
                </a:solidFill>
              </a:defRPr>
            </a:lvl3pPr>
            <a:lvl4pPr lvl="3" algn="r" rtl="0">
              <a:spcBef>
                <a:spcPts val="0"/>
              </a:spcBef>
              <a:spcAft>
                <a:spcPts val="0"/>
              </a:spcAft>
              <a:buClr>
                <a:schemeClr val="accent3"/>
              </a:buClr>
              <a:buSzPts val="3600"/>
              <a:buNone/>
              <a:defRPr sz="3600">
                <a:solidFill>
                  <a:schemeClr val="accent3"/>
                </a:solidFill>
              </a:defRPr>
            </a:lvl4pPr>
            <a:lvl5pPr lvl="4" algn="r" rtl="0">
              <a:spcBef>
                <a:spcPts val="0"/>
              </a:spcBef>
              <a:spcAft>
                <a:spcPts val="0"/>
              </a:spcAft>
              <a:buClr>
                <a:schemeClr val="accent3"/>
              </a:buClr>
              <a:buSzPts val="3600"/>
              <a:buNone/>
              <a:defRPr sz="3600">
                <a:solidFill>
                  <a:schemeClr val="accent3"/>
                </a:solidFill>
              </a:defRPr>
            </a:lvl5pPr>
            <a:lvl6pPr lvl="5" algn="r" rtl="0">
              <a:spcBef>
                <a:spcPts val="0"/>
              </a:spcBef>
              <a:spcAft>
                <a:spcPts val="0"/>
              </a:spcAft>
              <a:buClr>
                <a:schemeClr val="accent3"/>
              </a:buClr>
              <a:buSzPts val="3600"/>
              <a:buNone/>
              <a:defRPr sz="3600">
                <a:solidFill>
                  <a:schemeClr val="accent3"/>
                </a:solidFill>
              </a:defRPr>
            </a:lvl6pPr>
            <a:lvl7pPr lvl="6" algn="r" rtl="0">
              <a:spcBef>
                <a:spcPts val="0"/>
              </a:spcBef>
              <a:spcAft>
                <a:spcPts val="0"/>
              </a:spcAft>
              <a:buClr>
                <a:schemeClr val="accent3"/>
              </a:buClr>
              <a:buSzPts val="3600"/>
              <a:buNone/>
              <a:defRPr sz="3600">
                <a:solidFill>
                  <a:schemeClr val="accent3"/>
                </a:solidFill>
              </a:defRPr>
            </a:lvl7pPr>
            <a:lvl8pPr lvl="7" algn="r" rtl="0">
              <a:spcBef>
                <a:spcPts val="0"/>
              </a:spcBef>
              <a:spcAft>
                <a:spcPts val="0"/>
              </a:spcAft>
              <a:buClr>
                <a:schemeClr val="accent3"/>
              </a:buClr>
              <a:buSzPts val="3600"/>
              <a:buNone/>
              <a:defRPr sz="3600">
                <a:solidFill>
                  <a:schemeClr val="accent3"/>
                </a:solidFill>
              </a:defRPr>
            </a:lvl8pPr>
            <a:lvl9pPr lvl="8" algn="r" rtl="0">
              <a:spcBef>
                <a:spcPts val="0"/>
              </a:spcBef>
              <a:spcAft>
                <a:spcPts val="0"/>
              </a:spcAft>
              <a:buClr>
                <a:schemeClr val="accent3"/>
              </a:buClr>
              <a:buSzPts val="3600"/>
              <a:buNone/>
              <a:defRPr sz="3600">
                <a:solidFill>
                  <a:schemeClr val="accent3"/>
                </a:solidFill>
              </a:defRPr>
            </a:lvl9pPr>
          </a:lstStyle>
          <a:p/>
        </p:txBody>
      </p:sp>
      <p:sp>
        <p:nvSpPr>
          <p:cNvPr id="250" name="Google Shape;250;p21"/>
          <p:cNvSpPr txBox="1">
            <a:spLocks noGrp="1"/>
          </p:cNvSpPr>
          <p:nvPr>
            <p:ph type="title" idx="2" hasCustomPrompt="1"/>
          </p:nvPr>
        </p:nvSpPr>
        <p:spPr>
          <a:xfrm>
            <a:off x="5756150" y="1212962"/>
            <a:ext cx="1677300" cy="92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400">
                <a:latin typeface="Ingrid Darling"/>
                <a:ea typeface="Ingrid Darling"/>
                <a:cs typeface="Ingrid Darling"/>
                <a:sym typeface="Ingrid Darling"/>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51" name="Google Shape;251;p21"/>
          <p:cNvSpPr txBox="1">
            <a:spLocks noGrp="1"/>
          </p:cNvSpPr>
          <p:nvPr>
            <p:ph type="subTitle" idx="1"/>
          </p:nvPr>
        </p:nvSpPr>
        <p:spPr>
          <a:xfrm>
            <a:off x="2555150" y="3491638"/>
            <a:ext cx="4878300" cy="438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252"/>
        <p:cNvGrpSpPr/>
        <p:nvPr/>
      </p:nvGrpSpPr>
      <p:grpSpPr>
        <a:xfrm>
          <a:off x="0" y="0"/>
          <a:ext cx="0" cy="0"/>
          <a:chOff x="0" y="0"/>
          <a:chExt cx="0" cy="0"/>
        </a:xfrm>
      </p:grpSpPr>
      <p:pic>
        <p:nvPicPr>
          <p:cNvPr id="253" name="Google Shape;253;p22"/>
          <p:cNvPicPr preferRelativeResize="0"/>
          <p:nvPr/>
        </p:nvPicPr>
        <p:blipFill>
          <a:blip r:embed="rId2">
            <a:alphaModFix amt="42000"/>
          </a:blip>
          <a:stretch>
            <a:fillRect/>
          </a:stretch>
        </p:blipFill>
        <p:spPr>
          <a:xfrm rot="10314417">
            <a:off x="1950844" y="4208106"/>
            <a:ext cx="4266900" cy="2787647"/>
          </a:xfrm>
          <a:prstGeom prst="rect">
            <a:avLst/>
          </a:prstGeom>
          <a:noFill/>
          <a:ln>
            <a:noFill/>
          </a:ln>
        </p:spPr>
      </p:pic>
      <p:pic>
        <p:nvPicPr>
          <p:cNvPr id="254" name="Google Shape;254;p22"/>
          <p:cNvPicPr preferRelativeResize="0"/>
          <p:nvPr/>
        </p:nvPicPr>
        <p:blipFill>
          <a:blip r:embed="rId3">
            <a:alphaModFix amt="42000"/>
          </a:blip>
          <a:stretch>
            <a:fillRect/>
          </a:stretch>
        </p:blipFill>
        <p:spPr>
          <a:xfrm rot="-6361050">
            <a:off x="-2388955" y="3058219"/>
            <a:ext cx="4266900" cy="2787649"/>
          </a:xfrm>
          <a:prstGeom prst="rect">
            <a:avLst/>
          </a:prstGeom>
          <a:noFill/>
          <a:ln>
            <a:noFill/>
          </a:ln>
        </p:spPr>
      </p:pic>
      <p:pic>
        <p:nvPicPr>
          <p:cNvPr id="255" name="Google Shape;255;p22"/>
          <p:cNvPicPr preferRelativeResize="0"/>
          <p:nvPr/>
        </p:nvPicPr>
        <p:blipFill>
          <a:blip r:embed="rId4"/>
          <a:stretch>
            <a:fillRect/>
          </a:stretch>
        </p:blipFill>
        <p:spPr>
          <a:xfrm rot="10800000">
            <a:off x="-1770378" y="4417345"/>
            <a:ext cx="4231199" cy="2764325"/>
          </a:xfrm>
          <a:prstGeom prst="rect">
            <a:avLst/>
          </a:prstGeom>
          <a:noFill/>
          <a:ln>
            <a:noFill/>
          </a:ln>
        </p:spPr>
      </p:pic>
      <p:pic>
        <p:nvPicPr>
          <p:cNvPr id="256" name="Google Shape;256;p22"/>
          <p:cNvPicPr preferRelativeResize="0"/>
          <p:nvPr/>
        </p:nvPicPr>
        <p:blipFill>
          <a:blip r:embed="rId3">
            <a:alphaModFix amt="42000"/>
          </a:blip>
          <a:stretch>
            <a:fillRect/>
          </a:stretch>
        </p:blipFill>
        <p:spPr>
          <a:xfrm rot="508006" flipH="1">
            <a:off x="2700885" y="-2247381"/>
            <a:ext cx="4266899" cy="2787648"/>
          </a:xfrm>
          <a:prstGeom prst="rect">
            <a:avLst/>
          </a:prstGeom>
          <a:noFill/>
          <a:ln>
            <a:noFill/>
          </a:ln>
        </p:spPr>
      </p:pic>
      <p:pic>
        <p:nvPicPr>
          <p:cNvPr id="257" name="Google Shape;257;p22"/>
          <p:cNvPicPr preferRelativeResize="0"/>
          <p:nvPr/>
        </p:nvPicPr>
        <p:blipFill>
          <a:blip r:embed="rId3">
            <a:alphaModFix amt="42000"/>
          </a:blip>
          <a:stretch>
            <a:fillRect/>
          </a:stretch>
        </p:blipFill>
        <p:spPr>
          <a:xfrm rot="997443" flipH="1">
            <a:off x="-2481307" y="-1030830"/>
            <a:ext cx="4266901" cy="2787650"/>
          </a:xfrm>
          <a:prstGeom prst="rect">
            <a:avLst/>
          </a:prstGeom>
          <a:noFill/>
          <a:ln>
            <a:noFill/>
          </a:ln>
        </p:spPr>
      </p:pic>
      <p:pic>
        <p:nvPicPr>
          <p:cNvPr id="258" name="Google Shape;258;p22"/>
          <p:cNvPicPr preferRelativeResize="0"/>
          <p:nvPr/>
        </p:nvPicPr>
        <p:blipFill>
          <a:blip r:embed="rId4"/>
          <a:stretch>
            <a:fillRect/>
          </a:stretch>
        </p:blipFill>
        <p:spPr>
          <a:xfrm rot="-1621721" flipH="1">
            <a:off x="-1154865" y="-1807931"/>
            <a:ext cx="4231198" cy="2764324"/>
          </a:xfrm>
          <a:prstGeom prst="rect">
            <a:avLst/>
          </a:prstGeom>
          <a:noFill/>
          <a:ln>
            <a:noFill/>
          </a:ln>
        </p:spPr>
      </p:pic>
      <p:pic>
        <p:nvPicPr>
          <p:cNvPr id="259" name="Google Shape;259;p22"/>
          <p:cNvPicPr preferRelativeResize="0"/>
          <p:nvPr/>
        </p:nvPicPr>
        <p:blipFill>
          <a:blip r:embed="rId5"/>
          <a:stretch>
            <a:fillRect/>
          </a:stretch>
        </p:blipFill>
        <p:spPr>
          <a:xfrm rot="6299996" flipH="1">
            <a:off x="-489190" y="-374663"/>
            <a:ext cx="953651" cy="1532316"/>
          </a:xfrm>
          <a:prstGeom prst="rect">
            <a:avLst/>
          </a:prstGeom>
          <a:noFill/>
          <a:ln>
            <a:noFill/>
          </a:ln>
        </p:spPr>
      </p:pic>
      <p:pic>
        <p:nvPicPr>
          <p:cNvPr id="260" name="Google Shape;260;p22"/>
          <p:cNvPicPr preferRelativeResize="0"/>
          <p:nvPr/>
        </p:nvPicPr>
        <p:blipFill>
          <a:blip r:embed="rId2">
            <a:alphaModFix amt="42000"/>
          </a:blip>
          <a:stretch>
            <a:fillRect/>
          </a:stretch>
        </p:blipFill>
        <p:spPr>
          <a:xfrm rot="2381727" flipH="1">
            <a:off x="5359843" y="-2112655"/>
            <a:ext cx="4266902" cy="2787647"/>
          </a:xfrm>
          <a:prstGeom prst="rect">
            <a:avLst/>
          </a:prstGeom>
          <a:noFill/>
          <a:ln>
            <a:noFill/>
          </a:ln>
        </p:spPr>
      </p:pic>
      <p:pic>
        <p:nvPicPr>
          <p:cNvPr id="261" name="Google Shape;261;p22"/>
          <p:cNvPicPr preferRelativeResize="0"/>
          <p:nvPr/>
        </p:nvPicPr>
        <p:blipFill>
          <a:blip r:embed="rId3">
            <a:alphaModFix amt="42000"/>
          </a:blip>
          <a:stretch>
            <a:fillRect/>
          </a:stretch>
        </p:blipFill>
        <p:spPr>
          <a:xfrm rot="9006737">
            <a:off x="5124037" y="4117608"/>
            <a:ext cx="4266897" cy="2787646"/>
          </a:xfrm>
          <a:prstGeom prst="rect">
            <a:avLst/>
          </a:prstGeom>
          <a:noFill/>
          <a:ln>
            <a:noFill/>
          </a:ln>
        </p:spPr>
      </p:pic>
      <p:pic>
        <p:nvPicPr>
          <p:cNvPr id="262" name="Google Shape;262;p22"/>
          <p:cNvPicPr preferRelativeResize="0"/>
          <p:nvPr/>
        </p:nvPicPr>
        <p:blipFill>
          <a:blip r:embed="rId6"/>
          <a:stretch>
            <a:fillRect/>
          </a:stretch>
        </p:blipFill>
        <p:spPr>
          <a:xfrm flipH="1">
            <a:off x="-1027800" y="4010662"/>
            <a:ext cx="1544577" cy="1650623"/>
          </a:xfrm>
          <a:prstGeom prst="rect">
            <a:avLst/>
          </a:prstGeom>
          <a:noFill/>
          <a:ln>
            <a:noFill/>
          </a:ln>
        </p:spPr>
      </p:pic>
      <p:sp>
        <p:nvSpPr>
          <p:cNvPr id="263" name="Google Shape;263;p22"/>
          <p:cNvSpPr txBox="1">
            <a:spLocks noGrp="1"/>
          </p:cNvSpPr>
          <p:nvPr>
            <p:ph type="title"/>
          </p:nvPr>
        </p:nvSpPr>
        <p:spPr>
          <a:xfrm>
            <a:off x="1514425" y="2398075"/>
            <a:ext cx="4827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5700">
                <a:solidFill>
                  <a:schemeClr val="accent3"/>
                </a:solidFill>
              </a:defRPr>
            </a:lvl1pPr>
            <a:lvl2pPr lvl="1" rtl="0">
              <a:spcBef>
                <a:spcPts val="0"/>
              </a:spcBef>
              <a:spcAft>
                <a:spcPts val="0"/>
              </a:spcAft>
              <a:buClr>
                <a:schemeClr val="accent3"/>
              </a:buClr>
              <a:buSzPts val="3600"/>
              <a:buNone/>
              <a:defRPr sz="3600">
                <a:solidFill>
                  <a:schemeClr val="accent3"/>
                </a:solidFill>
              </a:defRPr>
            </a:lvl2pPr>
            <a:lvl3pPr lvl="2" rtl="0">
              <a:spcBef>
                <a:spcPts val="0"/>
              </a:spcBef>
              <a:spcAft>
                <a:spcPts val="0"/>
              </a:spcAft>
              <a:buClr>
                <a:schemeClr val="accent3"/>
              </a:buClr>
              <a:buSzPts val="3600"/>
              <a:buNone/>
              <a:defRPr sz="3600">
                <a:solidFill>
                  <a:schemeClr val="accent3"/>
                </a:solidFill>
              </a:defRPr>
            </a:lvl3pPr>
            <a:lvl4pPr lvl="3" rtl="0">
              <a:spcBef>
                <a:spcPts val="0"/>
              </a:spcBef>
              <a:spcAft>
                <a:spcPts val="0"/>
              </a:spcAft>
              <a:buClr>
                <a:schemeClr val="accent3"/>
              </a:buClr>
              <a:buSzPts val="3600"/>
              <a:buNone/>
              <a:defRPr sz="3600">
                <a:solidFill>
                  <a:schemeClr val="accent3"/>
                </a:solidFill>
              </a:defRPr>
            </a:lvl4pPr>
            <a:lvl5pPr lvl="4" rtl="0">
              <a:spcBef>
                <a:spcPts val="0"/>
              </a:spcBef>
              <a:spcAft>
                <a:spcPts val="0"/>
              </a:spcAft>
              <a:buClr>
                <a:schemeClr val="accent3"/>
              </a:buClr>
              <a:buSzPts val="3600"/>
              <a:buNone/>
              <a:defRPr sz="3600">
                <a:solidFill>
                  <a:schemeClr val="accent3"/>
                </a:solidFill>
              </a:defRPr>
            </a:lvl5pPr>
            <a:lvl6pPr lvl="5" rtl="0">
              <a:spcBef>
                <a:spcPts val="0"/>
              </a:spcBef>
              <a:spcAft>
                <a:spcPts val="0"/>
              </a:spcAft>
              <a:buClr>
                <a:schemeClr val="accent3"/>
              </a:buClr>
              <a:buSzPts val="3600"/>
              <a:buNone/>
              <a:defRPr sz="3600">
                <a:solidFill>
                  <a:schemeClr val="accent3"/>
                </a:solidFill>
              </a:defRPr>
            </a:lvl6pPr>
            <a:lvl7pPr lvl="6" rtl="0">
              <a:spcBef>
                <a:spcPts val="0"/>
              </a:spcBef>
              <a:spcAft>
                <a:spcPts val="0"/>
              </a:spcAft>
              <a:buClr>
                <a:schemeClr val="accent3"/>
              </a:buClr>
              <a:buSzPts val="3600"/>
              <a:buNone/>
              <a:defRPr sz="3600">
                <a:solidFill>
                  <a:schemeClr val="accent3"/>
                </a:solidFill>
              </a:defRPr>
            </a:lvl7pPr>
            <a:lvl8pPr lvl="7" rtl="0">
              <a:spcBef>
                <a:spcPts val="0"/>
              </a:spcBef>
              <a:spcAft>
                <a:spcPts val="0"/>
              </a:spcAft>
              <a:buClr>
                <a:schemeClr val="accent3"/>
              </a:buClr>
              <a:buSzPts val="3600"/>
              <a:buNone/>
              <a:defRPr sz="3600">
                <a:solidFill>
                  <a:schemeClr val="accent3"/>
                </a:solidFill>
              </a:defRPr>
            </a:lvl8pPr>
            <a:lvl9pPr lvl="8" rtl="0">
              <a:spcBef>
                <a:spcPts val="0"/>
              </a:spcBef>
              <a:spcAft>
                <a:spcPts val="0"/>
              </a:spcAft>
              <a:buClr>
                <a:schemeClr val="accent3"/>
              </a:buClr>
              <a:buSzPts val="3600"/>
              <a:buNone/>
              <a:defRPr sz="3600">
                <a:solidFill>
                  <a:schemeClr val="accent3"/>
                </a:solidFill>
              </a:defRPr>
            </a:lvl9pPr>
          </a:lstStyle>
          <a:p/>
        </p:txBody>
      </p:sp>
      <p:sp>
        <p:nvSpPr>
          <p:cNvPr id="264" name="Google Shape;264;p22"/>
          <p:cNvSpPr txBox="1">
            <a:spLocks noGrp="1"/>
          </p:cNvSpPr>
          <p:nvPr>
            <p:ph type="title" idx="2" hasCustomPrompt="1"/>
          </p:nvPr>
        </p:nvSpPr>
        <p:spPr>
          <a:xfrm>
            <a:off x="1514425" y="1212962"/>
            <a:ext cx="1677300" cy="925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400">
                <a:latin typeface="Ingrid Darling"/>
                <a:ea typeface="Ingrid Darling"/>
                <a:cs typeface="Ingrid Darling"/>
                <a:sym typeface="Ingrid Darling"/>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65" name="Google Shape;265;p22"/>
          <p:cNvSpPr txBox="1">
            <a:spLocks noGrp="1"/>
          </p:cNvSpPr>
          <p:nvPr>
            <p:ph type="subTitle" idx="1"/>
          </p:nvPr>
        </p:nvSpPr>
        <p:spPr>
          <a:xfrm>
            <a:off x="1514425" y="3491638"/>
            <a:ext cx="48783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3">
    <p:spTree>
      <p:nvGrpSpPr>
        <p:cNvPr id="1" name="Shape 266"/>
        <p:cNvGrpSpPr/>
        <p:nvPr/>
      </p:nvGrpSpPr>
      <p:grpSpPr>
        <a:xfrm>
          <a:off x="0" y="0"/>
          <a:ext cx="0" cy="0"/>
          <a:chOff x="0" y="0"/>
          <a:chExt cx="0" cy="0"/>
        </a:xfrm>
      </p:grpSpPr>
      <p:pic>
        <p:nvPicPr>
          <p:cNvPr id="267" name="Google Shape;267;p23"/>
          <p:cNvPicPr preferRelativeResize="0"/>
          <p:nvPr/>
        </p:nvPicPr>
        <p:blipFill>
          <a:blip r:embed="rId2">
            <a:alphaModFix amt="42000"/>
          </a:blip>
          <a:stretch>
            <a:fillRect/>
          </a:stretch>
        </p:blipFill>
        <p:spPr>
          <a:xfrm rot="9417554" flipH="1">
            <a:off x="-724239" y="4391503"/>
            <a:ext cx="4266903" cy="2787646"/>
          </a:xfrm>
          <a:prstGeom prst="rect">
            <a:avLst/>
          </a:prstGeom>
          <a:noFill/>
          <a:ln>
            <a:noFill/>
          </a:ln>
        </p:spPr>
      </p:pic>
      <p:sp>
        <p:nvSpPr>
          <p:cNvPr id="268" name="Google Shape;268;p23"/>
          <p:cNvSpPr txBox="1">
            <a:spLocks noGrp="1"/>
          </p:cNvSpPr>
          <p:nvPr>
            <p:ph type="subTitle" idx="1"/>
          </p:nvPr>
        </p:nvSpPr>
        <p:spPr>
          <a:xfrm>
            <a:off x="1286178" y="2461641"/>
            <a:ext cx="2562300" cy="10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269" name="Google Shape;269;p23"/>
          <p:cNvSpPr txBox="1">
            <a:spLocks noGrp="1"/>
          </p:cNvSpPr>
          <p:nvPr>
            <p:ph type="title"/>
          </p:nvPr>
        </p:nvSpPr>
        <p:spPr>
          <a:xfrm>
            <a:off x="1286178" y="1270859"/>
            <a:ext cx="2562300" cy="1124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70" name="Google Shape;270;p23"/>
          <p:cNvPicPr preferRelativeResize="0"/>
          <p:nvPr/>
        </p:nvPicPr>
        <p:blipFill>
          <a:blip r:embed="rId3">
            <a:alphaModFix amt="42000"/>
          </a:blip>
          <a:stretch>
            <a:fillRect/>
          </a:stretch>
        </p:blipFill>
        <p:spPr>
          <a:xfrm rot="8726762">
            <a:off x="6697146" y="3290676"/>
            <a:ext cx="4266903" cy="2787650"/>
          </a:xfrm>
          <a:prstGeom prst="rect">
            <a:avLst/>
          </a:prstGeom>
          <a:noFill/>
          <a:ln>
            <a:noFill/>
          </a:ln>
        </p:spPr>
      </p:pic>
      <p:pic>
        <p:nvPicPr>
          <p:cNvPr id="271" name="Google Shape;271;p23"/>
          <p:cNvPicPr preferRelativeResize="0"/>
          <p:nvPr/>
        </p:nvPicPr>
        <p:blipFill>
          <a:blip r:embed="rId4">
            <a:alphaModFix amt="42000"/>
          </a:blip>
          <a:stretch>
            <a:fillRect/>
          </a:stretch>
        </p:blipFill>
        <p:spPr>
          <a:xfrm rot="-1572134">
            <a:off x="-1282339" y="-1819598"/>
            <a:ext cx="4266901" cy="2787647"/>
          </a:xfrm>
          <a:prstGeom prst="rect">
            <a:avLst/>
          </a:prstGeom>
          <a:noFill/>
          <a:ln>
            <a:noFill/>
          </a:ln>
        </p:spPr>
      </p:pic>
      <p:pic>
        <p:nvPicPr>
          <p:cNvPr id="272" name="Google Shape;272;p23"/>
          <p:cNvPicPr preferRelativeResize="0"/>
          <p:nvPr/>
        </p:nvPicPr>
        <p:blipFill>
          <a:blip r:embed="rId3">
            <a:alphaModFix amt="42000"/>
          </a:blip>
          <a:stretch>
            <a:fillRect/>
          </a:stretch>
        </p:blipFill>
        <p:spPr>
          <a:xfrm rot="-4438950" flipH="1">
            <a:off x="-2513827" y="235076"/>
            <a:ext cx="4266900" cy="2787649"/>
          </a:xfrm>
          <a:prstGeom prst="rect">
            <a:avLst/>
          </a:prstGeom>
          <a:noFill/>
          <a:ln>
            <a:noFill/>
          </a:ln>
        </p:spPr>
      </p:pic>
      <p:pic>
        <p:nvPicPr>
          <p:cNvPr id="273" name="Google Shape;273;p23"/>
          <p:cNvPicPr preferRelativeResize="0"/>
          <p:nvPr/>
        </p:nvPicPr>
        <p:blipFill>
          <a:blip r:embed="rId3">
            <a:alphaModFix amt="42000"/>
          </a:blip>
          <a:stretch>
            <a:fillRect/>
          </a:stretch>
        </p:blipFill>
        <p:spPr>
          <a:xfrm rot="9802557">
            <a:off x="-2513832" y="4033449"/>
            <a:ext cx="4266901" cy="2787650"/>
          </a:xfrm>
          <a:prstGeom prst="rect">
            <a:avLst/>
          </a:prstGeom>
          <a:noFill/>
          <a:ln>
            <a:noFill/>
          </a:ln>
        </p:spPr>
      </p:pic>
      <p:pic>
        <p:nvPicPr>
          <p:cNvPr id="274" name="Google Shape;274;p23"/>
          <p:cNvPicPr preferRelativeResize="0"/>
          <p:nvPr/>
        </p:nvPicPr>
        <p:blipFill>
          <a:blip r:embed="rId4"/>
          <a:stretch>
            <a:fillRect/>
          </a:stretch>
        </p:blipFill>
        <p:spPr>
          <a:xfrm rot="10090643">
            <a:off x="4801306" y="4049457"/>
            <a:ext cx="3996940" cy="2611290"/>
          </a:xfrm>
          <a:prstGeom prst="rect">
            <a:avLst/>
          </a:prstGeom>
          <a:noFill/>
          <a:ln>
            <a:noFill/>
          </a:ln>
        </p:spPr>
      </p:pic>
      <p:pic>
        <p:nvPicPr>
          <p:cNvPr id="275" name="Google Shape;275;p23"/>
          <p:cNvPicPr preferRelativeResize="0"/>
          <p:nvPr/>
        </p:nvPicPr>
        <p:blipFill>
          <a:blip r:embed="rId5"/>
          <a:stretch>
            <a:fillRect/>
          </a:stretch>
        </p:blipFill>
        <p:spPr>
          <a:xfrm rot="4500001">
            <a:off x="136967" y="4488991"/>
            <a:ext cx="710091" cy="1140968"/>
          </a:xfrm>
          <a:prstGeom prst="rect">
            <a:avLst/>
          </a:prstGeom>
          <a:noFill/>
          <a:ln>
            <a:noFill/>
          </a:ln>
        </p:spPr>
      </p:pic>
      <p:pic>
        <p:nvPicPr>
          <p:cNvPr id="276" name="Google Shape;276;p23"/>
          <p:cNvPicPr preferRelativeResize="0"/>
          <p:nvPr/>
        </p:nvPicPr>
        <p:blipFill>
          <a:blip r:embed="rId5"/>
          <a:stretch>
            <a:fillRect/>
          </a:stretch>
        </p:blipFill>
        <p:spPr>
          <a:xfrm rot="6300010" flipH="1">
            <a:off x="-304065" y="-472320"/>
            <a:ext cx="798781" cy="1283491"/>
          </a:xfrm>
          <a:prstGeom prst="rect">
            <a:avLst/>
          </a:prstGeom>
          <a:noFill/>
          <a:ln>
            <a:noFill/>
          </a:ln>
        </p:spPr>
      </p:pic>
      <p:pic>
        <p:nvPicPr>
          <p:cNvPr id="277" name="Google Shape;277;p23"/>
          <p:cNvPicPr preferRelativeResize="0"/>
          <p:nvPr/>
        </p:nvPicPr>
        <p:blipFill>
          <a:blip r:embed="rId2">
            <a:alphaModFix amt="42000"/>
          </a:blip>
          <a:stretch>
            <a:fillRect/>
          </a:stretch>
        </p:blipFill>
        <p:spPr>
          <a:xfrm rot="1935842">
            <a:off x="6510118" y="-1432605"/>
            <a:ext cx="3510318" cy="2293360"/>
          </a:xfrm>
          <a:prstGeom prst="rect">
            <a:avLst/>
          </a:prstGeom>
          <a:noFill/>
          <a:ln>
            <a:noFill/>
          </a:ln>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3_1">
    <p:spTree>
      <p:nvGrpSpPr>
        <p:cNvPr id="1" name="Shape 278"/>
        <p:cNvGrpSpPr/>
        <p:nvPr/>
      </p:nvGrpSpPr>
      <p:grpSpPr>
        <a:xfrm>
          <a:off x="0" y="0"/>
          <a:ext cx="0" cy="0"/>
          <a:chOff x="0" y="0"/>
          <a:chExt cx="0" cy="0"/>
        </a:xfrm>
      </p:grpSpPr>
      <p:pic>
        <p:nvPicPr>
          <p:cNvPr id="279" name="Google Shape;279;p24"/>
          <p:cNvPicPr preferRelativeResize="0"/>
          <p:nvPr/>
        </p:nvPicPr>
        <p:blipFill>
          <a:blip r:embed="rId2">
            <a:alphaModFix amt="42000"/>
          </a:blip>
          <a:stretch>
            <a:fillRect/>
          </a:stretch>
        </p:blipFill>
        <p:spPr>
          <a:xfrm rot="-9151852">
            <a:off x="-1124237" y="3836862"/>
            <a:ext cx="3079377" cy="2011810"/>
          </a:xfrm>
          <a:prstGeom prst="rect">
            <a:avLst/>
          </a:prstGeom>
          <a:noFill/>
          <a:ln>
            <a:noFill/>
          </a:ln>
        </p:spPr>
      </p:pic>
      <p:sp>
        <p:nvSpPr>
          <p:cNvPr id="280" name="Google Shape;280;p24"/>
          <p:cNvSpPr txBox="1">
            <a:spLocks noGrp="1"/>
          </p:cNvSpPr>
          <p:nvPr>
            <p:ph type="subTitle" idx="1"/>
          </p:nvPr>
        </p:nvSpPr>
        <p:spPr>
          <a:xfrm>
            <a:off x="5109196" y="2498088"/>
            <a:ext cx="2562300" cy="12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281" name="Google Shape;281;p24"/>
          <p:cNvSpPr txBox="1">
            <a:spLocks noGrp="1"/>
          </p:cNvSpPr>
          <p:nvPr>
            <p:ph type="title"/>
          </p:nvPr>
        </p:nvSpPr>
        <p:spPr>
          <a:xfrm>
            <a:off x="5109200" y="1292450"/>
            <a:ext cx="2562300" cy="1124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82" name="Google Shape;282;p24"/>
          <p:cNvPicPr preferRelativeResize="0"/>
          <p:nvPr/>
        </p:nvPicPr>
        <p:blipFill>
          <a:blip r:embed="rId3">
            <a:alphaModFix amt="60000"/>
          </a:blip>
          <a:stretch>
            <a:fillRect/>
          </a:stretch>
        </p:blipFill>
        <p:spPr>
          <a:xfrm rot="-10272756" flipH="1">
            <a:off x="76972" y="4077513"/>
            <a:ext cx="4266901" cy="2787650"/>
          </a:xfrm>
          <a:prstGeom prst="rect">
            <a:avLst/>
          </a:prstGeom>
          <a:noFill/>
          <a:ln>
            <a:noFill/>
          </a:ln>
        </p:spPr>
      </p:pic>
      <p:pic>
        <p:nvPicPr>
          <p:cNvPr id="283" name="Google Shape;283;p24"/>
          <p:cNvPicPr preferRelativeResize="0"/>
          <p:nvPr/>
        </p:nvPicPr>
        <p:blipFill>
          <a:blip r:embed="rId2">
            <a:alphaModFix amt="42000"/>
          </a:blip>
          <a:stretch>
            <a:fillRect/>
          </a:stretch>
        </p:blipFill>
        <p:spPr>
          <a:xfrm rot="1572134" flipH="1">
            <a:off x="6550295" y="-1925173"/>
            <a:ext cx="4266901" cy="2787647"/>
          </a:xfrm>
          <a:prstGeom prst="rect">
            <a:avLst/>
          </a:prstGeom>
          <a:noFill/>
          <a:ln>
            <a:noFill/>
          </a:ln>
        </p:spPr>
      </p:pic>
      <p:pic>
        <p:nvPicPr>
          <p:cNvPr id="284" name="Google Shape;284;p24"/>
          <p:cNvPicPr preferRelativeResize="0"/>
          <p:nvPr/>
        </p:nvPicPr>
        <p:blipFill>
          <a:blip r:embed="rId3">
            <a:alphaModFix amt="42000"/>
          </a:blip>
          <a:stretch>
            <a:fillRect/>
          </a:stretch>
        </p:blipFill>
        <p:spPr>
          <a:xfrm rot="4438950">
            <a:off x="7781784" y="129501"/>
            <a:ext cx="4266900" cy="2787649"/>
          </a:xfrm>
          <a:prstGeom prst="rect">
            <a:avLst/>
          </a:prstGeom>
          <a:noFill/>
          <a:ln>
            <a:noFill/>
          </a:ln>
        </p:spPr>
      </p:pic>
      <p:pic>
        <p:nvPicPr>
          <p:cNvPr id="285" name="Google Shape;285;p24"/>
          <p:cNvPicPr preferRelativeResize="0"/>
          <p:nvPr/>
        </p:nvPicPr>
        <p:blipFill>
          <a:blip r:embed="rId3">
            <a:alphaModFix amt="42000"/>
          </a:blip>
          <a:stretch>
            <a:fillRect/>
          </a:stretch>
        </p:blipFill>
        <p:spPr>
          <a:xfrm rot="-9802557" flipH="1">
            <a:off x="7781787" y="3927874"/>
            <a:ext cx="4266901" cy="2787650"/>
          </a:xfrm>
          <a:prstGeom prst="rect">
            <a:avLst/>
          </a:prstGeom>
          <a:noFill/>
          <a:ln>
            <a:noFill/>
          </a:ln>
        </p:spPr>
      </p:pic>
      <p:pic>
        <p:nvPicPr>
          <p:cNvPr id="286" name="Google Shape;286;p24"/>
          <p:cNvPicPr preferRelativeResize="0"/>
          <p:nvPr/>
        </p:nvPicPr>
        <p:blipFill>
          <a:blip r:embed="rId4"/>
          <a:stretch>
            <a:fillRect/>
          </a:stretch>
        </p:blipFill>
        <p:spPr>
          <a:xfrm rot="9178279" flipH="1">
            <a:off x="6491049" y="4728301"/>
            <a:ext cx="4231198" cy="2764324"/>
          </a:xfrm>
          <a:prstGeom prst="rect">
            <a:avLst/>
          </a:prstGeom>
          <a:noFill/>
          <a:ln>
            <a:noFill/>
          </a:ln>
        </p:spPr>
      </p:pic>
      <p:pic>
        <p:nvPicPr>
          <p:cNvPr id="287" name="Google Shape;287;p24"/>
          <p:cNvPicPr preferRelativeResize="0"/>
          <p:nvPr/>
        </p:nvPicPr>
        <p:blipFill>
          <a:blip r:embed="rId5"/>
          <a:stretch>
            <a:fillRect/>
          </a:stretch>
        </p:blipFill>
        <p:spPr>
          <a:xfrm rot="-6300010">
            <a:off x="9040142" y="-577895"/>
            <a:ext cx="798781" cy="1283491"/>
          </a:xfrm>
          <a:prstGeom prst="rect">
            <a:avLst/>
          </a:prstGeom>
          <a:noFill/>
          <a:ln>
            <a:noFill/>
          </a:ln>
        </p:spPr>
      </p:pic>
      <p:pic>
        <p:nvPicPr>
          <p:cNvPr id="288" name="Google Shape;288;p24"/>
          <p:cNvPicPr preferRelativeResize="0"/>
          <p:nvPr/>
        </p:nvPicPr>
        <p:blipFill>
          <a:blip r:embed="rId4"/>
          <a:stretch>
            <a:fillRect/>
          </a:stretch>
        </p:blipFill>
        <p:spPr>
          <a:xfrm rot="-1621722" flipH="1">
            <a:off x="-1174948" y="-1597495"/>
            <a:ext cx="3422158" cy="2235762"/>
          </a:xfrm>
          <a:prstGeom prst="rect">
            <a:avLst/>
          </a:prstGeom>
          <a:noFill/>
          <a:ln>
            <a:noFill/>
          </a:ln>
        </p:spPr>
      </p:pic>
      <p:pic>
        <p:nvPicPr>
          <p:cNvPr id="289" name="Google Shape;289;p24"/>
          <p:cNvPicPr preferRelativeResize="0"/>
          <p:nvPr/>
        </p:nvPicPr>
        <p:blipFill>
          <a:blip r:embed="rId6"/>
          <a:stretch>
            <a:fillRect/>
          </a:stretch>
        </p:blipFill>
        <p:spPr>
          <a:xfrm>
            <a:off x="8184325" y="4496387"/>
            <a:ext cx="1544577" cy="1650623"/>
          </a:xfrm>
          <a:prstGeom prst="rect">
            <a:avLst/>
          </a:prstGeom>
          <a:noFill/>
          <a:ln>
            <a:noFill/>
          </a:ln>
        </p:spPr>
      </p:pic>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_ONLY_4">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92" name="Google Shape;292;p25"/>
          <p:cNvPicPr preferRelativeResize="0"/>
          <p:nvPr/>
        </p:nvPicPr>
        <p:blipFill>
          <a:blip r:embed="rId2">
            <a:alphaModFix amt="63000"/>
          </a:blip>
          <a:stretch>
            <a:fillRect/>
          </a:stretch>
        </p:blipFill>
        <p:spPr>
          <a:xfrm rot="-3918722" flipH="1">
            <a:off x="-2640088" y="-1293835"/>
            <a:ext cx="4231198" cy="2764324"/>
          </a:xfrm>
          <a:prstGeom prst="rect">
            <a:avLst/>
          </a:prstGeom>
          <a:noFill/>
          <a:ln>
            <a:noFill/>
          </a:ln>
        </p:spPr>
      </p:pic>
      <p:pic>
        <p:nvPicPr>
          <p:cNvPr id="293" name="Google Shape;293;p25"/>
          <p:cNvPicPr preferRelativeResize="0"/>
          <p:nvPr/>
        </p:nvPicPr>
        <p:blipFill>
          <a:blip r:embed="rId3">
            <a:alphaModFix amt="42000"/>
          </a:blip>
          <a:stretch>
            <a:fillRect/>
          </a:stretch>
        </p:blipFill>
        <p:spPr>
          <a:xfrm rot="-8591293">
            <a:off x="-1795078" y="4316659"/>
            <a:ext cx="4266901" cy="2787648"/>
          </a:xfrm>
          <a:prstGeom prst="rect">
            <a:avLst/>
          </a:prstGeom>
          <a:noFill/>
          <a:ln>
            <a:noFill/>
          </a:ln>
        </p:spPr>
      </p:pic>
      <p:pic>
        <p:nvPicPr>
          <p:cNvPr id="294" name="Google Shape;294;p25"/>
          <p:cNvPicPr preferRelativeResize="0"/>
          <p:nvPr/>
        </p:nvPicPr>
        <p:blipFill>
          <a:blip r:embed="rId4">
            <a:alphaModFix amt="42000"/>
          </a:blip>
          <a:stretch>
            <a:fillRect/>
          </a:stretch>
        </p:blipFill>
        <p:spPr>
          <a:xfrm rot="2005796">
            <a:off x="6844061" y="-1921225"/>
            <a:ext cx="4266895" cy="2787647"/>
          </a:xfrm>
          <a:prstGeom prst="rect">
            <a:avLst/>
          </a:prstGeom>
          <a:noFill/>
          <a:ln>
            <a:noFill/>
          </a:ln>
        </p:spPr>
      </p:pic>
      <p:pic>
        <p:nvPicPr>
          <p:cNvPr id="295" name="Google Shape;295;p25"/>
          <p:cNvPicPr preferRelativeResize="0"/>
          <p:nvPr/>
        </p:nvPicPr>
        <p:blipFill>
          <a:blip r:embed="rId2"/>
          <a:stretch>
            <a:fillRect/>
          </a:stretch>
        </p:blipFill>
        <p:spPr>
          <a:xfrm rot="9178279" flipH="1">
            <a:off x="5956074" y="4607626"/>
            <a:ext cx="4231198" cy="2764324"/>
          </a:xfrm>
          <a:prstGeom prst="rect">
            <a:avLst/>
          </a:prstGeom>
          <a:noFill/>
          <a:ln>
            <a:noFill/>
          </a:ln>
        </p:spPr>
      </p:pic>
      <p:pic>
        <p:nvPicPr>
          <p:cNvPr id="296" name="Google Shape;296;p25"/>
          <p:cNvPicPr preferRelativeResize="0"/>
          <p:nvPr/>
        </p:nvPicPr>
        <p:blipFill>
          <a:blip r:embed="rId5"/>
          <a:stretch>
            <a:fillRect/>
          </a:stretch>
        </p:blipFill>
        <p:spPr>
          <a:xfrm rot="-3736540">
            <a:off x="8563856" y="3666423"/>
            <a:ext cx="1956699" cy="2091050"/>
          </a:xfrm>
          <a:prstGeom prst="rect">
            <a:avLst/>
          </a:prstGeom>
          <a:noFill/>
          <a:ln>
            <a:noFill/>
          </a:ln>
        </p:spPr>
      </p:pic>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_ONLY_5">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99" name="Google Shape;299;p26"/>
          <p:cNvPicPr preferRelativeResize="0"/>
          <p:nvPr/>
        </p:nvPicPr>
        <p:blipFill>
          <a:blip r:embed="rId2"/>
          <a:stretch>
            <a:fillRect/>
          </a:stretch>
        </p:blipFill>
        <p:spPr>
          <a:xfrm rot="4011325">
            <a:off x="7227711" y="-1224892"/>
            <a:ext cx="3960773" cy="2587652"/>
          </a:xfrm>
          <a:prstGeom prst="rect">
            <a:avLst/>
          </a:prstGeom>
          <a:noFill/>
          <a:ln>
            <a:noFill/>
          </a:ln>
        </p:spPr>
      </p:pic>
      <p:pic>
        <p:nvPicPr>
          <p:cNvPr id="300" name="Google Shape;300;p26"/>
          <p:cNvPicPr preferRelativeResize="0"/>
          <p:nvPr/>
        </p:nvPicPr>
        <p:blipFill>
          <a:blip r:embed="rId3"/>
          <a:stretch>
            <a:fillRect/>
          </a:stretch>
        </p:blipFill>
        <p:spPr>
          <a:xfrm rot="-8803508" flipH="1">
            <a:off x="8293011" y="-643004"/>
            <a:ext cx="1486975" cy="1589081"/>
          </a:xfrm>
          <a:prstGeom prst="rect">
            <a:avLst/>
          </a:prstGeom>
          <a:noFill/>
          <a:ln>
            <a:noFill/>
          </a:ln>
        </p:spPr>
      </p:pic>
      <p:pic>
        <p:nvPicPr>
          <p:cNvPr id="301" name="Google Shape;301;p26"/>
          <p:cNvPicPr preferRelativeResize="0"/>
          <p:nvPr/>
        </p:nvPicPr>
        <p:blipFill>
          <a:blip r:embed="rId4">
            <a:alphaModFix amt="42000"/>
          </a:blip>
          <a:stretch>
            <a:fillRect/>
          </a:stretch>
        </p:blipFill>
        <p:spPr>
          <a:xfrm rot="-10098492">
            <a:off x="-2137362" y="4309074"/>
            <a:ext cx="4266901" cy="2787650"/>
          </a:xfrm>
          <a:prstGeom prst="rect">
            <a:avLst/>
          </a:prstGeom>
          <a:noFill/>
          <a:ln>
            <a:noFill/>
          </a:ln>
        </p:spPr>
      </p:pic>
      <p:pic>
        <p:nvPicPr>
          <p:cNvPr id="302" name="Google Shape;302;p26"/>
          <p:cNvPicPr preferRelativeResize="0"/>
          <p:nvPr/>
        </p:nvPicPr>
        <p:blipFill>
          <a:blip r:embed="rId5">
            <a:alphaModFix amt="42000"/>
          </a:blip>
          <a:stretch>
            <a:fillRect/>
          </a:stretch>
        </p:blipFill>
        <p:spPr>
          <a:xfrm rot="10456230" flipH="1">
            <a:off x="316714" y="4506484"/>
            <a:ext cx="4266902" cy="2787647"/>
          </a:xfrm>
          <a:prstGeom prst="rect">
            <a:avLst/>
          </a:prstGeom>
          <a:noFill/>
          <a:ln>
            <a:noFill/>
          </a:ln>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303"/>
        <p:cNvGrpSpPr/>
        <p:nvPr/>
      </p:nvGrpSpPr>
      <p:grpSpPr>
        <a:xfrm>
          <a:off x="0" y="0"/>
          <a:ext cx="0" cy="0"/>
          <a:chOff x="0" y="0"/>
          <a:chExt cx="0" cy="0"/>
        </a:xfrm>
      </p:grpSpPr>
      <p:sp>
        <p:nvSpPr>
          <p:cNvPr id="304" name="Google Shape;304;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5" name="Google Shape;305;p27"/>
          <p:cNvSpPr txBox="1">
            <a:spLocks noGrp="1"/>
          </p:cNvSpPr>
          <p:nvPr>
            <p:ph type="subTitle" idx="1"/>
          </p:nvPr>
        </p:nvSpPr>
        <p:spPr>
          <a:xfrm>
            <a:off x="795813" y="1381925"/>
            <a:ext cx="3632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panose="020B0606020202050201"/>
              <a:buNone/>
              <a:defRPr sz="1800">
                <a:solidFill>
                  <a:schemeClr val="accent3"/>
                </a:solidFill>
                <a:latin typeface="Fahkwang" panose="00000500000000000000"/>
                <a:ea typeface="Fahkwang" panose="00000500000000000000"/>
                <a:cs typeface="Fahkwang" panose="00000500000000000000"/>
                <a:sym typeface="Fahkwang" panose="00000500000000000000"/>
              </a:defRPr>
            </a:lvl1pPr>
            <a:lvl2pPr lvl="1"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306" name="Google Shape;306;p27"/>
          <p:cNvSpPr txBox="1">
            <a:spLocks noGrp="1"/>
          </p:cNvSpPr>
          <p:nvPr>
            <p:ph type="subTitle" idx="2"/>
          </p:nvPr>
        </p:nvSpPr>
        <p:spPr>
          <a:xfrm>
            <a:off x="795812" y="1732207"/>
            <a:ext cx="3632100" cy="243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307" name="Google Shape;307;p27"/>
          <p:cNvSpPr txBox="1">
            <a:spLocks noGrp="1"/>
          </p:cNvSpPr>
          <p:nvPr>
            <p:ph type="subTitle" idx="3"/>
          </p:nvPr>
        </p:nvSpPr>
        <p:spPr>
          <a:xfrm>
            <a:off x="4716088" y="1381925"/>
            <a:ext cx="3632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panose="020B0606020202050201"/>
              <a:buNone/>
              <a:defRPr sz="1800">
                <a:solidFill>
                  <a:schemeClr val="accent3"/>
                </a:solidFill>
                <a:latin typeface="Fahkwang" panose="00000500000000000000"/>
                <a:ea typeface="Fahkwang" panose="00000500000000000000"/>
                <a:cs typeface="Fahkwang" panose="00000500000000000000"/>
                <a:sym typeface="Fahkwang" panose="00000500000000000000"/>
              </a:defRPr>
            </a:lvl1pPr>
            <a:lvl2pPr lvl="1"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308" name="Google Shape;308;p27"/>
          <p:cNvSpPr txBox="1">
            <a:spLocks noGrp="1"/>
          </p:cNvSpPr>
          <p:nvPr>
            <p:ph type="subTitle" idx="4"/>
          </p:nvPr>
        </p:nvSpPr>
        <p:spPr>
          <a:xfrm>
            <a:off x="4716087" y="1732207"/>
            <a:ext cx="3632100" cy="243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pic>
        <p:nvPicPr>
          <p:cNvPr id="309" name="Google Shape;309;p27"/>
          <p:cNvPicPr preferRelativeResize="0"/>
          <p:nvPr/>
        </p:nvPicPr>
        <p:blipFill>
          <a:blip r:embed="rId2">
            <a:alphaModFix amt="63000"/>
          </a:blip>
          <a:stretch>
            <a:fillRect/>
          </a:stretch>
        </p:blipFill>
        <p:spPr>
          <a:xfrm rot="-3918722" flipH="1">
            <a:off x="-2542538" y="-1619260"/>
            <a:ext cx="4231198" cy="2764324"/>
          </a:xfrm>
          <a:prstGeom prst="rect">
            <a:avLst/>
          </a:prstGeom>
          <a:noFill/>
          <a:ln>
            <a:noFill/>
          </a:ln>
        </p:spPr>
      </p:pic>
      <p:pic>
        <p:nvPicPr>
          <p:cNvPr id="310" name="Google Shape;310;p27"/>
          <p:cNvPicPr preferRelativeResize="0"/>
          <p:nvPr/>
        </p:nvPicPr>
        <p:blipFill>
          <a:blip r:embed="rId3">
            <a:alphaModFix amt="42000"/>
          </a:blip>
          <a:stretch>
            <a:fillRect/>
          </a:stretch>
        </p:blipFill>
        <p:spPr>
          <a:xfrm rot="-8591293">
            <a:off x="-1924753" y="3877009"/>
            <a:ext cx="4266901" cy="2787648"/>
          </a:xfrm>
          <a:prstGeom prst="rect">
            <a:avLst/>
          </a:prstGeom>
          <a:noFill/>
          <a:ln>
            <a:noFill/>
          </a:ln>
        </p:spPr>
      </p:pic>
      <p:pic>
        <p:nvPicPr>
          <p:cNvPr id="311" name="Google Shape;311;p27"/>
          <p:cNvPicPr preferRelativeResize="0"/>
          <p:nvPr/>
        </p:nvPicPr>
        <p:blipFill>
          <a:blip r:embed="rId4">
            <a:alphaModFix amt="42000"/>
          </a:blip>
          <a:stretch>
            <a:fillRect/>
          </a:stretch>
        </p:blipFill>
        <p:spPr>
          <a:xfrm rot="3095686">
            <a:off x="7264960" y="-1961749"/>
            <a:ext cx="4266898" cy="2787649"/>
          </a:xfrm>
          <a:prstGeom prst="rect">
            <a:avLst/>
          </a:prstGeom>
          <a:noFill/>
          <a:ln>
            <a:noFill/>
          </a:ln>
        </p:spPr>
      </p:pic>
      <p:pic>
        <p:nvPicPr>
          <p:cNvPr id="312" name="Google Shape;312;p27"/>
          <p:cNvPicPr preferRelativeResize="0"/>
          <p:nvPr/>
        </p:nvPicPr>
        <p:blipFill>
          <a:blip r:embed="rId2"/>
          <a:stretch>
            <a:fillRect/>
          </a:stretch>
        </p:blipFill>
        <p:spPr>
          <a:xfrm rot="9178279" flipH="1">
            <a:off x="5948024" y="4433026"/>
            <a:ext cx="4231198" cy="2764324"/>
          </a:xfrm>
          <a:prstGeom prst="rect">
            <a:avLst/>
          </a:prstGeom>
          <a:noFill/>
          <a:ln>
            <a:noFill/>
          </a:ln>
        </p:spPr>
      </p:pic>
      <p:pic>
        <p:nvPicPr>
          <p:cNvPr id="313" name="Google Shape;313;p27"/>
          <p:cNvPicPr preferRelativeResize="0"/>
          <p:nvPr/>
        </p:nvPicPr>
        <p:blipFill>
          <a:blip r:embed="rId5"/>
          <a:stretch>
            <a:fillRect/>
          </a:stretch>
        </p:blipFill>
        <p:spPr>
          <a:xfrm rot="-3736540">
            <a:off x="8555806" y="3491823"/>
            <a:ext cx="1956699" cy="2091050"/>
          </a:xfrm>
          <a:prstGeom prst="rect">
            <a:avLst/>
          </a:prstGeom>
          <a:noFill/>
          <a:ln>
            <a:noFill/>
          </a:ln>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955575" y="1189025"/>
            <a:ext cx="5095800" cy="161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100">
                <a:latin typeface="Ingrid Darling"/>
                <a:ea typeface="Ingrid Darling"/>
                <a:cs typeface="Ingrid Darling"/>
                <a:sym typeface="Ingrid Darling"/>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316" name="Google Shape;316;p28"/>
          <p:cNvSpPr txBox="1">
            <a:spLocks noGrp="1"/>
          </p:cNvSpPr>
          <p:nvPr>
            <p:ph type="subTitle" idx="1"/>
          </p:nvPr>
        </p:nvSpPr>
        <p:spPr>
          <a:xfrm>
            <a:off x="955575" y="2943164"/>
            <a:ext cx="50958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pic>
        <p:nvPicPr>
          <p:cNvPr id="317" name="Google Shape;317;p28"/>
          <p:cNvPicPr preferRelativeResize="0"/>
          <p:nvPr/>
        </p:nvPicPr>
        <p:blipFill>
          <a:blip r:embed="rId2">
            <a:alphaModFix amt="42000"/>
          </a:blip>
          <a:stretch>
            <a:fillRect/>
          </a:stretch>
        </p:blipFill>
        <p:spPr>
          <a:xfrm rot="10272756">
            <a:off x="6154171" y="4332976"/>
            <a:ext cx="4266901" cy="2787650"/>
          </a:xfrm>
          <a:prstGeom prst="rect">
            <a:avLst/>
          </a:prstGeom>
          <a:noFill/>
          <a:ln>
            <a:noFill/>
          </a:ln>
        </p:spPr>
      </p:pic>
      <p:pic>
        <p:nvPicPr>
          <p:cNvPr id="318" name="Google Shape;318;p28"/>
          <p:cNvPicPr preferRelativeResize="0"/>
          <p:nvPr/>
        </p:nvPicPr>
        <p:blipFill>
          <a:blip r:embed="rId3">
            <a:alphaModFix amt="42000"/>
          </a:blip>
          <a:stretch>
            <a:fillRect/>
          </a:stretch>
        </p:blipFill>
        <p:spPr>
          <a:xfrm rot="-1572134">
            <a:off x="-1282339" y="-1819598"/>
            <a:ext cx="4266901" cy="2787647"/>
          </a:xfrm>
          <a:prstGeom prst="rect">
            <a:avLst/>
          </a:prstGeom>
          <a:noFill/>
          <a:ln>
            <a:noFill/>
          </a:ln>
        </p:spPr>
      </p:pic>
      <p:pic>
        <p:nvPicPr>
          <p:cNvPr id="319" name="Google Shape;319;p28"/>
          <p:cNvPicPr preferRelativeResize="0"/>
          <p:nvPr/>
        </p:nvPicPr>
        <p:blipFill>
          <a:blip r:embed="rId2">
            <a:alphaModFix amt="42000"/>
          </a:blip>
          <a:stretch>
            <a:fillRect/>
          </a:stretch>
        </p:blipFill>
        <p:spPr>
          <a:xfrm rot="-4438950" flipH="1">
            <a:off x="-2513827" y="235076"/>
            <a:ext cx="4266900" cy="2787649"/>
          </a:xfrm>
          <a:prstGeom prst="rect">
            <a:avLst/>
          </a:prstGeom>
          <a:noFill/>
          <a:ln>
            <a:noFill/>
          </a:ln>
        </p:spPr>
      </p:pic>
      <p:pic>
        <p:nvPicPr>
          <p:cNvPr id="320" name="Google Shape;320;p28"/>
          <p:cNvPicPr preferRelativeResize="0"/>
          <p:nvPr/>
        </p:nvPicPr>
        <p:blipFill>
          <a:blip r:embed="rId2">
            <a:alphaModFix amt="42000"/>
          </a:blip>
          <a:stretch>
            <a:fillRect/>
          </a:stretch>
        </p:blipFill>
        <p:spPr>
          <a:xfrm rot="9802557">
            <a:off x="-2513832" y="4033449"/>
            <a:ext cx="4266901" cy="2787650"/>
          </a:xfrm>
          <a:prstGeom prst="rect">
            <a:avLst/>
          </a:prstGeom>
          <a:noFill/>
          <a:ln>
            <a:noFill/>
          </a:ln>
        </p:spPr>
      </p:pic>
      <p:pic>
        <p:nvPicPr>
          <p:cNvPr id="321" name="Google Shape;321;p28"/>
          <p:cNvPicPr preferRelativeResize="0"/>
          <p:nvPr/>
        </p:nvPicPr>
        <p:blipFill>
          <a:blip r:embed="rId4"/>
          <a:stretch>
            <a:fillRect/>
          </a:stretch>
        </p:blipFill>
        <p:spPr>
          <a:xfrm rot="-9178279">
            <a:off x="-1187390" y="4833876"/>
            <a:ext cx="4231198" cy="2764324"/>
          </a:xfrm>
          <a:prstGeom prst="rect">
            <a:avLst/>
          </a:prstGeom>
          <a:noFill/>
          <a:ln>
            <a:noFill/>
          </a:ln>
        </p:spPr>
      </p:pic>
      <p:pic>
        <p:nvPicPr>
          <p:cNvPr id="322" name="Google Shape;322;p28"/>
          <p:cNvPicPr preferRelativeResize="0"/>
          <p:nvPr/>
        </p:nvPicPr>
        <p:blipFill>
          <a:blip r:embed="rId5"/>
          <a:stretch>
            <a:fillRect/>
          </a:stretch>
        </p:blipFill>
        <p:spPr>
          <a:xfrm rot="4500004">
            <a:off x="51010" y="4313217"/>
            <a:ext cx="953651" cy="1532316"/>
          </a:xfrm>
          <a:prstGeom prst="rect">
            <a:avLst/>
          </a:prstGeom>
          <a:noFill/>
          <a:ln>
            <a:noFill/>
          </a:ln>
        </p:spPr>
      </p:pic>
      <p:pic>
        <p:nvPicPr>
          <p:cNvPr id="323" name="Google Shape;323;p28"/>
          <p:cNvPicPr preferRelativeResize="0"/>
          <p:nvPr/>
        </p:nvPicPr>
        <p:blipFill>
          <a:blip r:embed="rId5"/>
          <a:stretch>
            <a:fillRect/>
          </a:stretch>
        </p:blipFill>
        <p:spPr>
          <a:xfrm rot="6300010" flipH="1">
            <a:off x="-304065" y="-472320"/>
            <a:ext cx="798781" cy="1283491"/>
          </a:xfrm>
          <a:prstGeom prst="rect">
            <a:avLst/>
          </a:prstGeom>
          <a:noFill/>
          <a:ln>
            <a:noFill/>
          </a:ln>
        </p:spPr>
      </p:pic>
      <p:pic>
        <p:nvPicPr>
          <p:cNvPr id="324" name="Google Shape;324;p28"/>
          <p:cNvPicPr preferRelativeResize="0"/>
          <p:nvPr/>
        </p:nvPicPr>
        <p:blipFill>
          <a:blip r:embed="rId4"/>
          <a:stretch>
            <a:fillRect/>
          </a:stretch>
        </p:blipFill>
        <p:spPr>
          <a:xfrm rot="1621722">
            <a:off x="7287647" y="-1491920"/>
            <a:ext cx="3422158" cy="2235762"/>
          </a:xfrm>
          <a:prstGeom prst="rect">
            <a:avLst/>
          </a:prstGeom>
          <a:noFill/>
          <a:ln>
            <a:noFill/>
          </a:ln>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TITLE_ONLY_3">
    <p:spTree>
      <p:nvGrpSpPr>
        <p:cNvPr id="1" name="Shape 325"/>
        <p:cNvGrpSpPr/>
        <p:nvPr/>
      </p:nvGrpSpPr>
      <p:grpSpPr>
        <a:xfrm>
          <a:off x="0" y="0"/>
          <a:ext cx="0" cy="0"/>
          <a:chOff x="0" y="0"/>
          <a:chExt cx="0" cy="0"/>
        </a:xfrm>
      </p:grpSpPr>
      <p:sp>
        <p:nvSpPr>
          <p:cNvPr id="326" name="Google Shape;326;p29"/>
          <p:cNvSpPr txBox="1">
            <a:spLocks noGrp="1"/>
          </p:cNvSpPr>
          <p:nvPr>
            <p:ph type="title" hasCustomPrompt="1"/>
          </p:nvPr>
        </p:nvSpPr>
        <p:spPr>
          <a:xfrm>
            <a:off x="1135056" y="1395375"/>
            <a:ext cx="1506300" cy="46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Ingrid Darling"/>
                <a:ea typeface="Ingrid Darling"/>
                <a:cs typeface="Ingrid Darling"/>
                <a:sym typeface="Ingrid Darling"/>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7" name="Google Shape;327;p29"/>
          <p:cNvSpPr txBox="1">
            <a:spLocks noGrp="1"/>
          </p:cNvSpPr>
          <p:nvPr>
            <p:ph type="title" idx="2" hasCustomPrompt="1"/>
          </p:nvPr>
        </p:nvSpPr>
        <p:spPr>
          <a:xfrm>
            <a:off x="3817650" y="1395375"/>
            <a:ext cx="1508700" cy="46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Ingrid Darling"/>
                <a:ea typeface="Ingrid Darling"/>
                <a:cs typeface="Ingrid Darling"/>
                <a:sym typeface="Ingrid Darling"/>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8" name="Google Shape;328;p29"/>
          <p:cNvSpPr txBox="1">
            <a:spLocks noGrp="1"/>
          </p:cNvSpPr>
          <p:nvPr>
            <p:ph type="title" idx="3" hasCustomPrompt="1"/>
          </p:nvPr>
        </p:nvSpPr>
        <p:spPr>
          <a:xfrm>
            <a:off x="6502644" y="1395375"/>
            <a:ext cx="1508700" cy="46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Ingrid Darling"/>
                <a:ea typeface="Ingrid Darling"/>
                <a:cs typeface="Ingrid Darling"/>
                <a:sym typeface="Ingrid Darling"/>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9" name="Google Shape;329;p29"/>
          <p:cNvSpPr txBox="1">
            <a:spLocks noGrp="1"/>
          </p:cNvSpPr>
          <p:nvPr>
            <p:ph type="title" idx="4"/>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0" name="Google Shape;330;p29"/>
          <p:cNvSpPr txBox="1">
            <a:spLocks noGrp="1"/>
          </p:cNvSpPr>
          <p:nvPr>
            <p:ph type="title" idx="5"/>
          </p:nvPr>
        </p:nvSpPr>
        <p:spPr>
          <a:xfrm>
            <a:off x="720000" y="34929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331" name="Google Shape;331;p29"/>
          <p:cNvSpPr txBox="1">
            <a:spLocks noGrp="1"/>
          </p:cNvSpPr>
          <p:nvPr>
            <p:ph type="subTitle" idx="1"/>
          </p:nvPr>
        </p:nvSpPr>
        <p:spPr>
          <a:xfrm>
            <a:off x="720000" y="37747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32" name="Google Shape;332;p29"/>
          <p:cNvSpPr txBox="1">
            <a:spLocks noGrp="1"/>
          </p:cNvSpPr>
          <p:nvPr>
            <p:ph type="title" idx="6"/>
          </p:nvPr>
        </p:nvSpPr>
        <p:spPr>
          <a:xfrm>
            <a:off x="3403800" y="34929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333" name="Google Shape;333;p29"/>
          <p:cNvSpPr txBox="1">
            <a:spLocks noGrp="1"/>
          </p:cNvSpPr>
          <p:nvPr>
            <p:ph type="subTitle" idx="7"/>
          </p:nvPr>
        </p:nvSpPr>
        <p:spPr>
          <a:xfrm>
            <a:off x="3403800" y="37747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34" name="Google Shape;334;p29"/>
          <p:cNvSpPr txBox="1">
            <a:spLocks noGrp="1"/>
          </p:cNvSpPr>
          <p:nvPr>
            <p:ph type="title" idx="8"/>
          </p:nvPr>
        </p:nvSpPr>
        <p:spPr>
          <a:xfrm>
            <a:off x="6087600" y="34929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p:txBody>
      </p:sp>
      <p:sp>
        <p:nvSpPr>
          <p:cNvPr id="335" name="Google Shape;335;p29"/>
          <p:cNvSpPr txBox="1">
            <a:spLocks noGrp="1"/>
          </p:cNvSpPr>
          <p:nvPr>
            <p:ph type="subTitle" idx="9"/>
          </p:nvPr>
        </p:nvSpPr>
        <p:spPr>
          <a:xfrm>
            <a:off x="6087600" y="37747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336" name="Google Shape;336;p29"/>
          <p:cNvPicPr preferRelativeResize="0"/>
          <p:nvPr/>
        </p:nvPicPr>
        <p:blipFill>
          <a:blip r:embed="rId2">
            <a:alphaModFix amt="63000"/>
          </a:blip>
          <a:stretch>
            <a:fillRect/>
          </a:stretch>
        </p:blipFill>
        <p:spPr>
          <a:xfrm rot="3918722">
            <a:off x="7568989" y="-1293835"/>
            <a:ext cx="4231198" cy="2764324"/>
          </a:xfrm>
          <a:prstGeom prst="rect">
            <a:avLst/>
          </a:prstGeom>
          <a:noFill/>
          <a:ln>
            <a:noFill/>
          </a:ln>
        </p:spPr>
      </p:pic>
      <p:pic>
        <p:nvPicPr>
          <p:cNvPr id="337" name="Google Shape;337;p29"/>
          <p:cNvPicPr preferRelativeResize="0"/>
          <p:nvPr/>
        </p:nvPicPr>
        <p:blipFill>
          <a:blip r:embed="rId3"/>
          <a:stretch>
            <a:fillRect/>
          </a:stretch>
        </p:blipFill>
        <p:spPr>
          <a:xfrm rot="-3736557">
            <a:off x="8625221" y="-394062"/>
            <a:ext cx="1578641" cy="1687022"/>
          </a:xfrm>
          <a:prstGeom prst="rect">
            <a:avLst/>
          </a:prstGeom>
          <a:noFill/>
          <a:ln>
            <a:noFill/>
          </a:ln>
        </p:spPr>
      </p:pic>
      <p:pic>
        <p:nvPicPr>
          <p:cNvPr id="338" name="Google Shape;338;p29"/>
          <p:cNvPicPr preferRelativeResize="0"/>
          <p:nvPr/>
        </p:nvPicPr>
        <p:blipFill>
          <a:blip r:embed="rId4">
            <a:alphaModFix amt="42000"/>
          </a:blip>
          <a:stretch>
            <a:fillRect/>
          </a:stretch>
        </p:blipFill>
        <p:spPr>
          <a:xfrm rot="8591293" flipH="1">
            <a:off x="6809902" y="4051609"/>
            <a:ext cx="4266901" cy="2787648"/>
          </a:xfrm>
          <a:prstGeom prst="rect">
            <a:avLst/>
          </a:prstGeom>
          <a:noFill/>
          <a:ln>
            <a:noFill/>
          </a:ln>
        </p:spPr>
      </p:pic>
      <p:pic>
        <p:nvPicPr>
          <p:cNvPr id="339" name="Google Shape;339;p29"/>
          <p:cNvPicPr preferRelativeResize="0"/>
          <p:nvPr/>
        </p:nvPicPr>
        <p:blipFill>
          <a:blip r:embed="rId5">
            <a:alphaModFix amt="42000"/>
          </a:blip>
          <a:stretch>
            <a:fillRect/>
          </a:stretch>
        </p:blipFill>
        <p:spPr>
          <a:xfrm rot="-3095686" flipH="1">
            <a:off x="-2379808" y="-1787149"/>
            <a:ext cx="4266898" cy="2787649"/>
          </a:xfrm>
          <a:prstGeom prst="rect">
            <a:avLst/>
          </a:prstGeom>
          <a:noFill/>
          <a:ln>
            <a:noFill/>
          </a:ln>
        </p:spPr>
      </p:pic>
      <p:pic>
        <p:nvPicPr>
          <p:cNvPr id="340" name="Google Shape;340;p29"/>
          <p:cNvPicPr preferRelativeResize="0"/>
          <p:nvPr/>
        </p:nvPicPr>
        <p:blipFill>
          <a:blip r:embed="rId2"/>
          <a:stretch>
            <a:fillRect/>
          </a:stretch>
        </p:blipFill>
        <p:spPr>
          <a:xfrm rot="-9178279">
            <a:off x="-1027172" y="4607626"/>
            <a:ext cx="4231198" cy="2764324"/>
          </a:xfrm>
          <a:prstGeom prst="rect">
            <a:avLst/>
          </a:prstGeom>
          <a:noFill/>
          <a:ln>
            <a:noFill/>
          </a:ln>
        </p:spPr>
      </p:pic>
      <p:pic>
        <p:nvPicPr>
          <p:cNvPr id="341" name="Google Shape;341;p29"/>
          <p:cNvPicPr preferRelativeResize="0"/>
          <p:nvPr/>
        </p:nvPicPr>
        <p:blipFill>
          <a:blip r:embed="rId3"/>
          <a:stretch>
            <a:fillRect/>
          </a:stretch>
        </p:blipFill>
        <p:spPr>
          <a:xfrm rot="3736540" flipH="1">
            <a:off x="-1360455" y="3666423"/>
            <a:ext cx="1956699" cy="2091050"/>
          </a:xfrm>
          <a:prstGeom prst="rect">
            <a:avLst/>
          </a:prstGeom>
          <a:noFill/>
          <a:ln>
            <a:noFill/>
          </a:ln>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_1">
    <p:spTree>
      <p:nvGrpSpPr>
        <p:cNvPr id="1" name="Shape 342"/>
        <p:cNvGrpSpPr/>
        <p:nvPr/>
      </p:nvGrpSpPr>
      <p:grpSpPr>
        <a:xfrm>
          <a:off x="0" y="0"/>
          <a:ext cx="0" cy="0"/>
          <a:chOff x="0" y="0"/>
          <a:chExt cx="0" cy="0"/>
        </a:xfrm>
      </p:grpSpPr>
      <p:sp>
        <p:nvSpPr>
          <p:cNvPr id="343" name="Google Shape;343;p30"/>
          <p:cNvSpPr txBox="1">
            <a:spLocks noGrp="1"/>
          </p:cNvSpPr>
          <p:nvPr>
            <p:ph type="ctrTitle"/>
          </p:nvPr>
        </p:nvSpPr>
        <p:spPr>
          <a:xfrm>
            <a:off x="2429925" y="5945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0200">
                <a:latin typeface="Ingrid Darling"/>
                <a:ea typeface="Ingrid Darling"/>
                <a:cs typeface="Ingrid Darling"/>
                <a:sym typeface="Ingrid Darling"/>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344" name="Google Shape;344;p30"/>
          <p:cNvSpPr txBox="1">
            <a:spLocks noGrp="1"/>
          </p:cNvSpPr>
          <p:nvPr>
            <p:ph type="subTitle" idx="1"/>
          </p:nvPr>
        </p:nvSpPr>
        <p:spPr>
          <a:xfrm>
            <a:off x="2425050" y="1828550"/>
            <a:ext cx="4293900" cy="117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pic>
        <p:nvPicPr>
          <p:cNvPr id="345" name="Google Shape;345;p30"/>
          <p:cNvPicPr preferRelativeResize="0"/>
          <p:nvPr/>
        </p:nvPicPr>
        <p:blipFill>
          <a:blip r:embed="rId2"/>
          <a:stretch>
            <a:fillRect/>
          </a:stretch>
        </p:blipFill>
        <p:spPr>
          <a:xfrm rot="10800000">
            <a:off x="6558927" y="2431701"/>
            <a:ext cx="2591648" cy="2740173"/>
          </a:xfrm>
          <a:prstGeom prst="rect">
            <a:avLst/>
          </a:prstGeom>
          <a:noFill/>
          <a:ln>
            <a:noFill/>
          </a:ln>
        </p:spPr>
      </p:pic>
      <p:pic>
        <p:nvPicPr>
          <p:cNvPr id="346" name="Google Shape;346;p30"/>
          <p:cNvPicPr preferRelativeResize="0"/>
          <p:nvPr/>
        </p:nvPicPr>
        <p:blipFill>
          <a:blip r:embed="rId3">
            <a:alphaModFix amt="42000"/>
          </a:blip>
          <a:stretch>
            <a:fillRect/>
          </a:stretch>
        </p:blipFill>
        <p:spPr>
          <a:xfrm rot="1771295" flipH="1">
            <a:off x="6549626" y="-1497078"/>
            <a:ext cx="4266903" cy="2787650"/>
          </a:xfrm>
          <a:prstGeom prst="rect">
            <a:avLst/>
          </a:prstGeom>
          <a:noFill/>
          <a:ln>
            <a:noFill/>
          </a:ln>
        </p:spPr>
      </p:pic>
      <p:pic>
        <p:nvPicPr>
          <p:cNvPr id="347" name="Google Shape;347;p30"/>
          <p:cNvPicPr preferRelativeResize="0"/>
          <p:nvPr/>
        </p:nvPicPr>
        <p:blipFill>
          <a:blip r:embed="rId4"/>
          <a:stretch>
            <a:fillRect/>
          </a:stretch>
        </p:blipFill>
        <p:spPr>
          <a:xfrm rot="-1448344">
            <a:off x="6283572" y="-1980360"/>
            <a:ext cx="3422157" cy="2235759"/>
          </a:xfrm>
          <a:prstGeom prst="rect">
            <a:avLst/>
          </a:prstGeom>
          <a:noFill/>
          <a:ln>
            <a:noFill/>
          </a:ln>
        </p:spPr>
      </p:pic>
      <p:pic>
        <p:nvPicPr>
          <p:cNvPr id="348" name="Google Shape;348;p30"/>
          <p:cNvPicPr preferRelativeResize="0"/>
          <p:nvPr/>
        </p:nvPicPr>
        <p:blipFill>
          <a:blip r:embed="rId4"/>
          <a:stretch>
            <a:fillRect/>
          </a:stretch>
        </p:blipFill>
        <p:spPr>
          <a:xfrm rot="-7791725" flipH="1">
            <a:off x="-1470079" y="4053914"/>
            <a:ext cx="3422156" cy="2235759"/>
          </a:xfrm>
          <a:prstGeom prst="rect">
            <a:avLst/>
          </a:prstGeom>
          <a:noFill/>
          <a:ln>
            <a:noFill/>
          </a:ln>
        </p:spPr>
      </p:pic>
      <p:pic>
        <p:nvPicPr>
          <p:cNvPr id="349" name="Google Shape;349;p30"/>
          <p:cNvPicPr preferRelativeResize="0"/>
          <p:nvPr/>
        </p:nvPicPr>
        <p:blipFill>
          <a:blip r:embed="rId3">
            <a:alphaModFix amt="42000"/>
          </a:blip>
          <a:stretch>
            <a:fillRect/>
          </a:stretch>
        </p:blipFill>
        <p:spPr>
          <a:xfrm rot="-9948443">
            <a:off x="-1084498" y="4252147"/>
            <a:ext cx="4266902" cy="2787650"/>
          </a:xfrm>
          <a:prstGeom prst="rect">
            <a:avLst/>
          </a:prstGeom>
          <a:noFill/>
          <a:ln>
            <a:noFill/>
          </a:ln>
        </p:spPr>
      </p:pic>
      <p:pic>
        <p:nvPicPr>
          <p:cNvPr id="350" name="Google Shape;350;p30"/>
          <p:cNvPicPr preferRelativeResize="0"/>
          <p:nvPr/>
        </p:nvPicPr>
        <p:blipFill>
          <a:blip r:embed="rId5"/>
          <a:stretch>
            <a:fillRect/>
          </a:stretch>
        </p:blipFill>
        <p:spPr>
          <a:xfrm rot="10800000">
            <a:off x="6573" y="-14799"/>
            <a:ext cx="2682527" cy="2836224"/>
          </a:xfrm>
          <a:prstGeom prst="rect">
            <a:avLst/>
          </a:prstGeom>
          <a:noFill/>
          <a:ln>
            <a:noFill/>
          </a:ln>
        </p:spPr>
      </p:pic>
      <p:sp>
        <p:nvSpPr>
          <p:cNvPr id="351" name="Google Shape;351;p30"/>
          <p:cNvSpPr txBox="1"/>
          <p:nvPr/>
        </p:nvSpPr>
        <p:spPr>
          <a:xfrm>
            <a:off x="1899450" y="3797030"/>
            <a:ext cx="5345100" cy="51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GB" sz="1100" b="1">
                <a:solidFill>
                  <a:schemeClr val="dk1"/>
                </a:solidFill>
                <a:latin typeface="Quicksand"/>
                <a:ea typeface="Quicksand"/>
                <a:cs typeface="Quicksand"/>
                <a:sym typeface="Quicksand"/>
              </a:rPr>
              <a:t>CREDITS:</a:t>
            </a:r>
            <a:r>
              <a:rPr lang="en-GB" sz="1100">
                <a:solidFill>
                  <a:schemeClr val="dk1"/>
                </a:solidFill>
                <a:latin typeface="Quicksand"/>
                <a:ea typeface="Quicksand"/>
                <a:cs typeface="Quicksand"/>
                <a:sym typeface="Quicksand"/>
              </a:rPr>
              <a:t> This presentation template was created by </a:t>
            </a:r>
            <a:r>
              <a:rPr lang="en-GB" sz="1100" b="1">
                <a:solidFill>
                  <a:schemeClr val="dk1"/>
                </a:solidFill>
                <a:uFill>
                  <a:noFill/>
                </a:uFill>
                <a:latin typeface="Quicksand"/>
                <a:ea typeface="Quicksand"/>
                <a:cs typeface="Quicksand"/>
                <a:sym typeface="Quicksand"/>
                <a:hlinkClick r:id="rId6"/>
              </a:rPr>
              <a:t>Slidesgo</a:t>
            </a:r>
            <a:r>
              <a:rPr lang="en-GB" sz="1100" b="1">
                <a:solidFill>
                  <a:schemeClr val="dk1"/>
                </a:solidFill>
                <a:latin typeface="Quicksand"/>
                <a:ea typeface="Quicksand"/>
                <a:cs typeface="Quicksand"/>
                <a:sym typeface="Quicksand"/>
              </a:rPr>
              <a:t>,</a:t>
            </a:r>
            <a:r>
              <a:rPr lang="en-GB" sz="1100">
                <a:solidFill>
                  <a:schemeClr val="dk1"/>
                </a:solidFill>
                <a:latin typeface="Quicksand"/>
                <a:ea typeface="Quicksand"/>
                <a:cs typeface="Quicksand"/>
                <a:sym typeface="Quicksand"/>
              </a:rPr>
              <a:t> including icons by </a:t>
            </a:r>
            <a:r>
              <a:rPr lang="en-GB" sz="1100" b="1">
                <a:solidFill>
                  <a:schemeClr val="dk1"/>
                </a:solidFill>
                <a:uFill>
                  <a:noFill/>
                </a:uFill>
                <a:latin typeface="Quicksand"/>
                <a:ea typeface="Quicksand"/>
                <a:cs typeface="Quicksand"/>
                <a:sym typeface="Quicksand"/>
                <a:hlinkClick r:id="rId7"/>
              </a:rPr>
              <a:t>Flaticon</a:t>
            </a:r>
            <a:r>
              <a:rPr lang="en-GB" sz="1100" b="1">
                <a:solidFill>
                  <a:schemeClr val="dk1"/>
                </a:solidFill>
                <a:latin typeface="Quicksand"/>
                <a:ea typeface="Quicksand"/>
                <a:cs typeface="Quicksand"/>
                <a:sym typeface="Quicksand"/>
              </a:rPr>
              <a:t> </a:t>
            </a:r>
            <a:r>
              <a:rPr lang="en-GB" sz="1100">
                <a:solidFill>
                  <a:schemeClr val="dk1"/>
                </a:solidFill>
                <a:latin typeface="Quicksand"/>
                <a:ea typeface="Quicksand"/>
                <a:cs typeface="Quicksand"/>
                <a:sym typeface="Quicksand"/>
              </a:rPr>
              <a:t>and infographics &amp; images by </a:t>
            </a:r>
            <a:r>
              <a:rPr lang="en-GB" sz="1100" b="1">
                <a:solidFill>
                  <a:schemeClr val="dk1"/>
                </a:solidFill>
                <a:uFill>
                  <a:noFill/>
                </a:uFill>
                <a:latin typeface="Quicksand"/>
                <a:ea typeface="Quicksand"/>
                <a:cs typeface="Quicksand"/>
                <a:sym typeface="Quicksand"/>
                <a:hlinkClick r:id="rId8"/>
              </a:rPr>
              <a:t>Freepik</a:t>
            </a:r>
            <a:endParaRPr sz="1100" b="1">
              <a:solidFill>
                <a:schemeClr val="dk1"/>
              </a:solidFill>
              <a:latin typeface="Quicksand"/>
              <a:ea typeface="Quicksand"/>
              <a:cs typeface="Quicksand"/>
              <a:sym typeface="Quicksand"/>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panose="02000000000000000000"/>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panose="02000000000000000000"/>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panose="02000000000000000000"/>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panose="02000000000000000000"/>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panose="02000000000000000000"/>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panose="02000000000000000000"/>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panose="02000000000000000000"/>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panose="02000000000000000000"/>
              <a:buChar char="■"/>
              <a:defRPr>
                <a:solidFill>
                  <a:srgbClr val="434343"/>
                </a:solidFill>
              </a:defRPr>
            </a:lvl9pPr>
          </a:lstStyle>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stretch>
            <a:fillRect/>
          </a:stretch>
        </p:blipFill>
        <p:spPr>
          <a:xfrm rot="-2700000">
            <a:off x="8467974" y="3971347"/>
            <a:ext cx="1956698" cy="2091052"/>
          </a:xfrm>
          <a:prstGeom prst="rect">
            <a:avLst/>
          </a:prstGeom>
          <a:noFill/>
          <a:ln>
            <a:noFill/>
          </a:ln>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stretch>
            <a:fillRect/>
          </a:stretch>
        </p:blipFill>
        <p:spPr>
          <a:xfrm rot="10800000" flipH="1">
            <a:off x="8084488" y="-950413"/>
            <a:ext cx="1544577" cy="1650623"/>
          </a:xfrm>
          <a:prstGeom prst="rect">
            <a:avLst/>
          </a:prstGeom>
          <a:noFill/>
          <a:ln>
            <a:noFill/>
          </a:ln>
        </p:spPr>
      </p:pic>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stretch>
            <a:fillRect/>
          </a:stretch>
        </p:blipFill>
        <p:spPr>
          <a:xfrm rot="10800000" flipH="1">
            <a:off x="5751650" y="0"/>
            <a:ext cx="3392350" cy="3586749"/>
          </a:xfrm>
          <a:prstGeom prst="rect">
            <a:avLst/>
          </a:prstGeom>
          <a:noFill/>
          <a:ln>
            <a:noFill/>
          </a:ln>
        </p:spPr>
      </p:pic>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6015" y="395704"/>
            <a:ext cx="7016195" cy="458115"/>
          </a:xfrm>
        </p:spPr>
        <p:txBody>
          <a:bodyPr>
            <a:normAutofit/>
          </a:bodyPr>
          <a:lstStyle>
            <a:lvl1pPr algn="l">
              <a:defRPr sz="2700">
                <a:solidFill>
                  <a:schemeClr val="accent6">
                    <a:lumMod val="75000"/>
                  </a:schemeClr>
                </a:solidFill>
              </a:defRPr>
            </a:lvl1pPr>
          </a:lstStyle>
          <a:p>
            <a:r>
              <a:rPr lang="en-US" dirty="0"/>
              <a:t>Click to edit Master title style</a:t>
            </a:r>
            <a:endParaRPr lang="en-US" dirty="0"/>
          </a:p>
        </p:txBody>
      </p:sp>
      <p:sp>
        <p:nvSpPr>
          <p:cNvPr id="3" name="Content Placeholder 2"/>
          <p:cNvSpPr>
            <a:spLocks noGrp="1"/>
          </p:cNvSpPr>
          <p:nvPr>
            <p:ph idx="1"/>
          </p:nvPr>
        </p:nvSpPr>
        <p:spPr>
          <a:xfrm>
            <a:off x="1976016" y="968347"/>
            <a:ext cx="7016195" cy="3435863"/>
          </a:xfrm>
        </p:spPr>
        <p:txBody>
          <a:bodyPr/>
          <a:lstStyle>
            <a:lvl1pPr>
              <a:defRPr sz="2100">
                <a:solidFill>
                  <a:srgbClr val="0070C0"/>
                </a:solidFill>
              </a:defRPr>
            </a:lvl1pPr>
            <a:lvl2pPr>
              <a:defRPr>
                <a:solidFill>
                  <a:srgbClr val="0070C0"/>
                </a:solidFill>
              </a:defRPr>
            </a:lvl2pPr>
            <a:lvl3pPr>
              <a:defRPr>
                <a:solidFill>
                  <a:srgbClr val="0070C0"/>
                </a:solidFill>
              </a:defRPr>
            </a:lvl3pPr>
            <a:lvl4pPr>
              <a:defRPr>
                <a:solidFill>
                  <a:srgbClr val="0070C0"/>
                </a:solidFill>
              </a:defRPr>
            </a:lvl4pPr>
            <a:lvl5pPr>
              <a:defRPr>
                <a:solidFill>
                  <a:srgbClr val="0070C0"/>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0E3D0D68-675C-42C6-B32B-9660FCFD1306}" type="datetime1">
              <a:rPr lang="en-US" smtClean="0"/>
            </a:fld>
            <a:endParaRPr lang="en-US" dirty="0"/>
          </a:p>
        </p:txBody>
      </p:sp>
      <p:sp>
        <p:nvSpPr>
          <p:cNvPr id="5" name="Footer Placeholder 4"/>
          <p:cNvSpPr>
            <a:spLocks noGrp="1"/>
          </p:cNvSpPr>
          <p:nvPr>
            <p:ph type="ftr" sz="quarter" idx="11"/>
          </p:nvPr>
        </p:nvSpPr>
        <p:spPr/>
        <p:txBody>
          <a:bodyPr/>
          <a:lstStyle/>
          <a:p>
            <a:r>
              <a:rPr lang="en-US" dirty="0"/>
              <a:t>formation power point</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dirty="0"/>
          </a:p>
        </p:txBody>
      </p:sp>
      <p:cxnSp>
        <p:nvCxnSpPr>
          <p:cNvPr id="7" name="Connecteur droit 6"/>
          <p:cNvCxnSpPr/>
          <p:nvPr userDrawn="1"/>
        </p:nvCxnSpPr>
        <p:spPr>
          <a:xfrm>
            <a:off x="0" y="853819"/>
            <a:ext cx="9216000" cy="0"/>
          </a:xfrm>
          <a:prstGeom prst="line">
            <a:avLst/>
          </a:prstGeom>
          <a:ln w="57150" cmpd="dbl">
            <a:solidFill>
              <a:schemeClr val="bg2">
                <a:lumMod val="75000"/>
              </a:schemeClr>
            </a:solidFill>
          </a:ln>
          <a:scene3d>
            <a:camera prst="orthographicFront"/>
            <a:lightRig rig="threePt" dir="t"/>
          </a:scene3d>
          <a:sp3d extrusionH="76200">
            <a:extrusionClr>
              <a:schemeClr val="accent3">
                <a:lumMod val="50000"/>
              </a:schemeClr>
            </a:extrusionClr>
          </a:sp3d>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d"/>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46"/>
        <p:cNvGrpSpPr/>
        <p:nvPr/>
      </p:nvGrpSpPr>
      <p:grpSpPr>
        <a:xfrm>
          <a:off x="0" y="0"/>
          <a:ext cx="0" cy="0"/>
          <a:chOff x="0" y="0"/>
          <a:chExt cx="0" cy="0"/>
        </a:xfrm>
      </p:grpSpPr>
      <p:sp>
        <p:nvSpPr>
          <p:cNvPr id="47" name="Google Shape;47;p5"/>
          <p:cNvSpPr txBox="1">
            <a:spLocks noGrp="1"/>
          </p:cNvSpPr>
          <p:nvPr>
            <p:ph type="subTitle" idx="1"/>
          </p:nvPr>
        </p:nvSpPr>
        <p:spPr>
          <a:xfrm>
            <a:off x="1127613" y="2588261"/>
            <a:ext cx="2907600" cy="34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1pPr>
            <a:lvl2pPr lvl="1" algn="ctr">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2pPr>
            <a:lvl3pPr lvl="2" algn="ctr">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3pPr>
            <a:lvl4pPr lvl="3" algn="ctr">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4pPr>
            <a:lvl5pPr lvl="4" algn="ctr">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5pPr>
            <a:lvl6pPr lvl="5" algn="ctr">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6pPr>
            <a:lvl7pPr lvl="6" algn="ctr">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7pPr>
            <a:lvl8pPr lvl="7" algn="ctr">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8pPr>
            <a:lvl9pPr lvl="8" algn="ctr">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9pPr>
          </a:lstStyle>
          <a:p/>
        </p:txBody>
      </p:sp>
      <p:sp>
        <p:nvSpPr>
          <p:cNvPr id="48" name="Google Shape;48;p5"/>
          <p:cNvSpPr txBox="1">
            <a:spLocks noGrp="1"/>
          </p:cNvSpPr>
          <p:nvPr>
            <p:ph type="subTitle" idx="2"/>
          </p:nvPr>
        </p:nvSpPr>
        <p:spPr>
          <a:xfrm>
            <a:off x="1127613" y="2938525"/>
            <a:ext cx="2907600" cy="85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9" name="Google Shape;49;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5"/>
          <p:cNvSpPr txBox="1">
            <a:spLocks noGrp="1"/>
          </p:cNvSpPr>
          <p:nvPr>
            <p:ph type="subTitle" idx="3"/>
          </p:nvPr>
        </p:nvSpPr>
        <p:spPr>
          <a:xfrm>
            <a:off x="5108788" y="2588261"/>
            <a:ext cx="29076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1pPr>
            <a:lvl2pPr lvl="1" algn="ctr" rtl="0">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2pPr>
            <a:lvl3pPr lvl="2" algn="ctr" rtl="0">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3pPr>
            <a:lvl4pPr lvl="3" algn="ctr" rtl="0">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4pPr>
            <a:lvl5pPr lvl="4" algn="ctr" rtl="0">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5pPr>
            <a:lvl6pPr lvl="5" algn="ctr" rtl="0">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6pPr>
            <a:lvl7pPr lvl="6" algn="ctr" rtl="0">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7pPr>
            <a:lvl8pPr lvl="7" algn="ctr" rtl="0">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8pPr>
            <a:lvl9pPr lvl="8" algn="ctr" rtl="0">
              <a:lnSpc>
                <a:spcPct val="100000"/>
              </a:lnSpc>
              <a:spcBef>
                <a:spcPts val="0"/>
              </a:spcBef>
              <a:spcAft>
                <a:spcPts val="0"/>
              </a:spcAft>
              <a:buClr>
                <a:schemeClr val="accent3"/>
              </a:buClr>
              <a:buSzPts val="2100"/>
              <a:buFont typeface="Fahkwang" panose="00000500000000000000"/>
              <a:buNone/>
              <a:defRPr sz="2100">
                <a:solidFill>
                  <a:schemeClr val="accent3"/>
                </a:solidFill>
                <a:latin typeface="Fahkwang" panose="00000500000000000000"/>
                <a:ea typeface="Fahkwang" panose="00000500000000000000"/>
                <a:cs typeface="Fahkwang" panose="00000500000000000000"/>
                <a:sym typeface="Fahkwang" panose="00000500000000000000"/>
              </a:defRPr>
            </a:lvl9pPr>
          </a:lstStyle>
          <a:p/>
        </p:txBody>
      </p:sp>
      <p:sp>
        <p:nvSpPr>
          <p:cNvPr id="51" name="Google Shape;51;p5"/>
          <p:cNvSpPr txBox="1">
            <a:spLocks noGrp="1"/>
          </p:cNvSpPr>
          <p:nvPr>
            <p:ph type="subTitle" idx="4"/>
          </p:nvPr>
        </p:nvSpPr>
        <p:spPr>
          <a:xfrm>
            <a:off x="5108788" y="2938525"/>
            <a:ext cx="2907600" cy="85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52" name="Google Shape;52;p5"/>
          <p:cNvPicPr preferRelativeResize="0"/>
          <p:nvPr/>
        </p:nvPicPr>
        <p:blipFill>
          <a:blip r:embed="rId2">
            <a:alphaModFix amt="63000"/>
          </a:blip>
          <a:stretch>
            <a:fillRect/>
          </a:stretch>
        </p:blipFill>
        <p:spPr>
          <a:xfrm rot="-8100000">
            <a:off x="-2173843" y="3943729"/>
            <a:ext cx="4231197" cy="2764327"/>
          </a:xfrm>
          <a:prstGeom prst="rect">
            <a:avLst/>
          </a:prstGeom>
          <a:noFill/>
          <a:ln>
            <a:noFill/>
          </a:ln>
        </p:spPr>
      </p:pic>
      <p:pic>
        <p:nvPicPr>
          <p:cNvPr id="53" name="Google Shape;53;p5"/>
          <p:cNvPicPr preferRelativeResize="0"/>
          <p:nvPr/>
        </p:nvPicPr>
        <p:blipFill>
          <a:blip r:embed="rId3"/>
          <a:stretch>
            <a:fillRect/>
          </a:stretch>
        </p:blipFill>
        <p:spPr>
          <a:xfrm rot="7063443">
            <a:off x="-1260294" y="3503559"/>
            <a:ext cx="1578641" cy="1687022"/>
          </a:xfrm>
          <a:prstGeom prst="rect">
            <a:avLst/>
          </a:prstGeom>
          <a:noFill/>
          <a:ln>
            <a:noFill/>
          </a:ln>
        </p:spPr>
      </p:pic>
      <p:pic>
        <p:nvPicPr>
          <p:cNvPr id="54" name="Google Shape;54;p5"/>
          <p:cNvPicPr preferRelativeResize="0"/>
          <p:nvPr/>
        </p:nvPicPr>
        <p:blipFill>
          <a:blip r:embed="rId4">
            <a:alphaModFix amt="42000"/>
          </a:blip>
          <a:stretch>
            <a:fillRect/>
          </a:stretch>
        </p:blipFill>
        <p:spPr>
          <a:xfrm rot="-4030513" flipH="1">
            <a:off x="-1942700" y="-1196501"/>
            <a:ext cx="3424401" cy="2237230"/>
          </a:xfrm>
          <a:prstGeom prst="rect">
            <a:avLst/>
          </a:prstGeom>
          <a:noFill/>
          <a:ln>
            <a:noFill/>
          </a:ln>
        </p:spPr>
      </p:pic>
      <p:pic>
        <p:nvPicPr>
          <p:cNvPr id="55" name="Google Shape;55;p5"/>
          <p:cNvPicPr preferRelativeResize="0"/>
          <p:nvPr/>
        </p:nvPicPr>
        <p:blipFill>
          <a:blip r:embed="rId5">
            <a:alphaModFix amt="42000"/>
          </a:blip>
          <a:stretch>
            <a:fillRect/>
          </a:stretch>
        </p:blipFill>
        <p:spPr>
          <a:xfrm rot="10098492" flipH="1">
            <a:off x="-469860" y="4468062"/>
            <a:ext cx="4266901" cy="2787650"/>
          </a:xfrm>
          <a:prstGeom prst="rect">
            <a:avLst/>
          </a:prstGeom>
          <a:noFill/>
          <a:ln>
            <a:noFill/>
          </a:ln>
        </p:spPr>
      </p:pic>
      <p:pic>
        <p:nvPicPr>
          <p:cNvPr id="56" name="Google Shape;56;p5"/>
          <p:cNvPicPr preferRelativeResize="0"/>
          <p:nvPr/>
        </p:nvPicPr>
        <p:blipFill>
          <a:blip r:embed="rId5">
            <a:alphaModFix amt="42000"/>
          </a:blip>
          <a:stretch>
            <a:fillRect/>
          </a:stretch>
        </p:blipFill>
        <p:spPr>
          <a:xfrm rot="6790456">
            <a:off x="7812187" y="3050159"/>
            <a:ext cx="4266903" cy="2787646"/>
          </a:xfrm>
          <a:prstGeom prst="rect">
            <a:avLst/>
          </a:prstGeom>
          <a:noFill/>
          <a:ln>
            <a:noFill/>
          </a:ln>
        </p:spPr>
      </p:pic>
      <p:pic>
        <p:nvPicPr>
          <p:cNvPr id="57" name="Google Shape;57;p5"/>
          <p:cNvPicPr preferRelativeResize="0"/>
          <p:nvPr/>
        </p:nvPicPr>
        <p:blipFill>
          <a:blip r:embed="rId4">
            <a:alphaModFix amt="42000"/>
          </a:blip>
          <a:stretch>
            <a:fillRect/>
          </a:stretch>
        </p:blipFill>
        <p:spPr>
          <a:xfrm rot="10456230" flipH="1">
            <a:off x="5570866" y="4582046"/>
            <a:ext cx="4266902" cy="2787647"/>
          </a:xfrm>
          <a:prstGeom prst="rect">
            <a:avLst/>
          </a:prstGeom>
          <a:noFill/>
          <a:ln>
            <a:noFill/>
          </a:ln>
        </p:spPr>
      </p:pic>
      <p:pic>
        <p:nvPicPr>
          <p:cNvPr id="58" name="Google Shape;58;p5"/>
          <p:cNvPicPr preferRelativeResize="0"/>
          <p:nvPr/>
        </p:nvPicPr>
        <p:blipFill>
          <a:blip r:embed="rId2"/>
          <a:stretch>
            <a:fillRect/>
          </a:stretch>
        </p:blipFill>
        <p:spPr>
          <a:xfrm rot="1621721">
            <a:off x="7438562" y="-1669728"/>
            <a:ext cx="3960776" cy="2587652"/>
          </a:xfrm>
          <a:prstGeom prst="rect">
            <a:avLst/>
          </a:prstGeom>
          <a:noFill/>
          <a:ln>
            <a:noFill/>
          </a:ln>
        </p:spPr>
      </p:pic>
      <p:pic>
        <p:nvPicPr>
          <p:cNvPr id="59" name="Google Shape;59;p5"/>
          <p:cNvPicPr preferRelativeResize="0"/>
          <p:nvPr/>
        </p:nvPicPr>
        <p:blipFill>
          <a:blip r:embed="rId3"/>
          <a:stretch>
            <a:fillRect/>
          </a:stretch>
        </p:blipFill>
        <p:spPr>
          <a:xfrm rot="-8803508" flipH="1">
            <a:off x="8423575" y="-1081129"/>
            <a:ext cx="1486975" cy="1589081"/>
          </a:xfrm>
          <a:prstGeom prst="rect">
            <a:avLst/>
          </a:prstGeom>
          <a:noFill/>
          <a:ln>
            <a:noFill/>
          </a:ln>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stretch>
            <a:fillRect/>
          </a:stretch>
        </p:blipFill>
        <p:spPr>
          <a:xfrm>
            <a:off x="8070900" y="-1501525"/>
            <a:ext cx="2502450" cy="2482427"/>
          </a:xfrm>
          <a:prstGeom prst="rect">
            <a:avLst/>
          </a:prstGeom>
          <a:noFill/>
          <a:ln>
            <a:noFill/>
          </a:ln>
        </p:spPr>
      </p:pic>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pic>
        <p:nvPicPr>
          <p:cNvPr id="67" name="Google Shape;67;p7"/>
          <p:cNvPicPr preferRelativeResize="0"/>
          <p:nvPr/>
        </p:nvPicPr>
        <p:blipFill>
          <a:blip r:embed="rId2"/>
          <a:stretch>
            <a:fillRect/>
          </a:stretch>
        </p:blipFill>
        <p:spPr>
          <a:xfrm rot="-3008275">
            <a:off x="-1832104" y="-927014"/>
            <a:ext cx="3422156" cy="2235759"/>
          </a:xfrm>
          <a:prstGeom prst="rect">
            <a:avLst/>
          </a:prstGeom>
          <a:noFill/>
          <a:ln>
            <a:noFill/>
          </a:ln>
        </p:spPr>
      </p:pic>
      <p:pic>
        <p:nvPicPr>
          <p:cNvPr id="68" name="Google Shape;68;p7"/>
          <p:cNvPicPr preferRelativeResize="0"/>
          <p:nvPr/>
        </p:nvPicPr>
        <p:blipFill>
          <a:blip r:embed="rId3">
            <a:alphaModFix amt="42000"/>
          </a:blip>
          <a:stretch>
            <a:fillRect/>
          </a:stretch>
        </p:blipFill>
        <p:spPr>
          <a:xfrm rot="-851557" flipH="1">
            <a:off x="-714573" y="-1947663"/>
            <a:ext cx="4266902" cy="2787650"/>
          </a:xfrm>
          <a:prstGeom prst="rect">
            <a:avLst/>
          </a:prstGeom>
          <a:noFill/>
          <a:ln>
            <a:noFill/>
          </a:ln>
        </p:spPr>
      </p:pic>
      <p:pic>
        <p:nvPicPr>
          <p:cNvPr id="69" name="Google Shape;69;p7"/>
          <p:cNvPicPr preferRelativeResize="0"/>
          <p:nvPr/>
        </p:nvPicPr>
        <p:blipFill>
          <a:blip r:embed="rId4"/>
          <a:stretch>
            <a:fillRect/>
          </a:stretch>
        </p:blipFill>
        <p:spPr>
          <a:xfrm flipH="1">
            <a:off x="-2" y="2565050"/>
            <a:ext cx="2438702" cy="2578452"/>
          </a:xfrm>
          <a:prstGeom prst="rect">
            <a:avLst/>
          </a:prstGeom>
          <a:noFill/>
          <a:ln>
            <a:noFill/>
          </a:ln>
        </p:spPr>
      </p:pic>
      <p:sp>
        <p:nvSpPr>
          <p:cNvPr id="70" name="Google Shape;70;p7"/>
          <p:cNvSpPr txBox="1">
            <a:spLocks noGrp="1"/>
          </p:cNvSpPr>
          <p:nvPr>
            <p:ph type="title"/>
          </p:nvPr>
        </p:nvSpPr>
        <p:spPr>
          <a:xfrm>
            <a:off x="1136025" y="1088025"/>
            <a:ext cx="4005000" cy="1716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7"/>
          <p:cNvSpPr txBox="1">
            <a:spLocks noGrp="1"/>
          </p:cNvSpPr>
          <p:nvPr>
            <p:ph type="body" idx="1"/>
          </p:nvPr>
        </p:nvSpPr>
        <p:spPr>
          <a:xfrm>
            <a:off x="1136025" y="2965275"/>
            <a:ext cx="3754500" cy="793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659575" y="1897950"/>
            <a:ext cx="7768800" cy="1347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6000"/>
              <a:buNone/>
              <a:defRPr sz="5800"/>
            </a:lvl1pPr>
            <a:lvl2pPr lvl="1" algn="ctr">
              <a:spcBef>
                <a:spcPts val="0"/>
              </a:spcBef>
              <a:spcAft>
                <a:spcPts val="0"/>
              </a:spcAft>
              <a:buClr>
                <a:schemeClr val="accent3"/>
              </a:buClr>
              <a:buSzPts val="6000"/>
              <a:buNone/>
              <a:defRPr sz="6000">
                <a:solidFill>
                  <a:schemeClr val="accent3"/>
                </a:solidFill>
              </a:defRPr>
            </a:lvl2pPr>
            <a:lvl3pPr lvl="2" algn="ctr">
              <a:spcBef>
                <a:spcPts val="0"/>
              </a:spcBef>
              <a:spcAft>
                <a:spcPts val="0"/>
              </a:spcAft>
              <a:buClr>
                <a:schemeClr val="accent3"/>
              </a:buClr>
              <a:buSzPts val="6000"/>
              <a:buNone/>
              <a:defRPr sz="6000">
                <a:solidFill>
                  <a:schemeClr val="accent3"/>
                </a:solidFill>
              </a:defRPr>
            </a:lvl3pPr>
            <a:lvl4pPr lvl="3" algn="ctr">
              <a:spcBef>
                <a:spcPts val="0"/>
              </a:spcBef>
              <a:spcAft>
                <a:spcPts val="0"/>
              </a:spcAft>
              <a:buClr>
                <a:schemeClr val="accent3"/>
              </a:buClr>
              <a:buSzPts val="6000"/>
              <a:buNone/>
              <a:defRPr sz="6000">
                <a:solidFill>
                  <a:schemeClr val="accent3"/>
                </a:solidFill>
              </a:defRPr>
            </a:lvl4pPr>
            <a:lvl5pPr lvl="4" algn="ctr">
              <a:spcBef>
                <a:spcPts val="0"/>
              </a:spcBef>
              <a:spcAft>
                <a:spcPts val="0"/>
              </a:spcAft>
              <a:buClr>
                <a:schemeClr val="accent3"/>
              </a:buClr>
              <a:buSzPts val="6000"/>
              <a:buNone/>
              <a:defRPr sz="6000">
                <a:solidFill>
                  <a:schemeClr val="accent3"/>
                </a:solidFill>
              </a:defRPr>
            </a:lvl5pPr>
            <a:lvl6pPr lvl="5" algn="ctr">
              <a:spcBef>
                <a:spcPts val="0"/>
              </a:spcBef>
              <a:spcAft>
                <a:spcPts val="0"/>
              </a:spcAft>
              <a:buClr>
                <a:schemeClr val="accent3"/>
              </a:buClr>
              <a:buSzPts val="6000"/>
              <a:buNone/>
              <a:defRPr sz="6000">
                <a:solidFill>
                  <a:schemeClr val="accent3"/>
                </a:solidFill>
              </a:defRPr>
            </a:lvl6pPr>
            <a:lvl7pPr lvl="6" algn="ctr">
              <a:spcBef>
                <a:spcPts val="0"/>
              </a:spcBef>
              <a:spcAft>
                <a:spcPts val="0"/>
              </a:spcAft>
              <a:buClr>
                <a:schemeClr val="accent3"/>
              </a:buClr>
              <a:buSzPts val="6000"/>
              <a:buNone/>
              <a:defRPr sz="6000">
                <a:solidFill>
                  <a:schemeClr val="accent3"/>
                </a:solidFill>
              </a:defRPr>
            </a:lvl7pPr>
            <a:lvl8pPr lvl="7" algn="ctr">
              <a:spcBef>
                <a:spcPts val="0"/>
              </a:spcBef>
              <a:spcAft>
                <a:spcPts val="0"/>
              </a:spcAft>
              <a:buClr>
                <a:schemeClr val="accent3"/>
              </a:buClr>
              <a:buSzPts val="6000"/>
              <a:buNone/>
              <a:defRPr sz="6000">
                <a:solidFill>
                  <a:schemeClr val="accent3"/>
                </a:solidFill>
              </a:defRPr>
            </a:lvl8pPr>
            <a:lvl9pPr lvl="8" algn="ctr">
              <a:spcBef>
                <a:spcPts val="0"/>
              </a:spcBef>
              <a:spcAft>
                <a:spcPts val="0"/>
              </a:spcAft>
              <a:buClr>
                <a:schemeClr val="accent3"/>
              </a:buClr>
              <a:buSzPts val="6000"/>
              <a:buNone/>
              <a:defRPr sz="6000">
                <a:solidFill>
                  <a:schemeClr val="accent3"/>
                </a:solidFill>
              </a:defRPr>
            </a:lvl9pPr>
          </a:lstStyle>
          <a:p/>
        </p:txBody>
      </p:sp>
      <p:pic>
        <p:nvPicPr>
          <p:cNvPr id="74" name="Google Shape;74;p8"/>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75" name="Google Shape;75;p8"/>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76" name="Google Shape;76;p8"/>
          <p:cNvPicPr preferRelativeResize="0"/>
          <p:nvPr/>
        </p:nvPicPr>
        <p:blipFill>
          <a:blip r:embed="rId4"/>
          <a:stretch>
            <a:fillRect/>
          </a:stretch>
        </p:blipFill>
        <p:spPr>
          <a:xfrm rot="10800000">
            <a:off x="-886958" y="4161620"/>
            <a:ext cx="4231199" cy="2764325"/>
          </a:xfrm>
          <a:prstGeom prst="rect">
            <a:avLst/>
          </a:prstGeom>
          <a:noFill/>
          <a:ln>
            <a:noFill/>
          </a:ln>
        </p:spPr>
      </p:pic>
      <p:pic>
        <p:nvPicPr>
          <p:cNvPr id="77" name="Google Shape;77;p8"/>
          <p:cNvPicPr preferRelativeResize="0"/>
          <p:nvPr/>
        </p:nvPicPr>
        <p:blipFill>
          <a:blip r:embed="rId5"/>
          <a:stretch>
            <a:fillRect/>
          </a:stretch>
        </p:blipFill>
        <p:spPr>
          <a:xfrm rot="-3369864" flipH="1">
            <a:off x="8508574" y="4489498"/>
            <a:ext cx="951395" cy="1528698"/>
          </a:xfrm>
          <a:prstGeom prst="rect">
            <a:avLst/>
          </a:prstGeom>
          <a:noFill/>
          <a:ln>
            <a:noFill/>
          </a:ln>
        </p:spPr>
      </p:pic>
      <p:pic>
        <p:nvPicPr>
          <p:cNvPr id="78" name="Google Shape;78;p8"/>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79" name="Google Shape;79;p8"/>
          <p:cNvPicPr preferRelativeResize="0"/>
          <p:nvPr/>
        </p:nvPicPr>
        <p:blipFill>
          <a:blip r:embed="rId4"/>
          <a:stretch>
            <a:fillRect/>
          </a:stretch>
        </p:blipFill>
        <p:spPr>
          <a:xfrm rot="1621721">
            <a:off x="6432530" y="-1507268"/>
            <a:ext cx="4231198" cy="2764324"/>
          </a:xfrm>
          <a:prstGeom prst="rect">
            <a:avLst/>
          </a:prstGeom>
          <a:noFill/>
          <a:ln>
            <a:noFill/>
          </a:ln>
        </p:spPr>
      </p:pic>
      <p:pic>
        <p:nvPicPr>
          <p:cNvPr id="80" name="Google Shape;80;p8"/>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81" name="Google Shape;81;p8"/>
          <p:cNvPicPr preferRelativeResize="0"/>
          <p:nvPr/>
        </p:nvPicPr>
        <p:blipFill>
          <a:blip r:embed="rId5"/>
          <a:stretch>
            <a:fillRect/>
          </a:stretch>
        </p:blipFill>
        <p:spPr>
          <a:xfrm rot="9030618">
            <a:off x="-284274" y="-736662"/>
            <a:ext cx="953652" cy="1532316"/>
          </a:xfrm>
          <a:prstGeom prst="rect">
            <a:avLst/>
          </a:prstGeom>
          <a:noFill/>
          <a:ln>
            <a:noFill/>
          </a:ln>
        </p:spPr>
      </p:pic>
      <p:pic>
        <p:nvPicPr>
          <p:cNvPr id="82" name="Google Shape;82;p8"/>
          <p:cNvPicPr preferRelativeResize="0"/>
          <p:nvPr/>
        </p:nvPicPr>
        <p:blipFill>
          <a:blip r:embed="rId6"/>
          <a:stretch>
            <a:fillRect/>
          </a:stretch>
        </p:blipFill>
        <p:spPr>
          <a:xfrm flipH="1">
            <a:off x="-713900" y="4161637"/>
            <a:ext cx="1544577" cy="1650623"/>
          </a:xfrm>
          <a:prstGeom prst="rect">
            <a:avLst/>
          </a:prstGeom>
          <a:noFill/>
          <a:ln>
            <a:noFill/>
          </a:ln>
        </p:spPr>
      </p:pic>
      <p:pic>
        <p:nvPicPr>
          <p:cNvPr id="83" name="Google Shape;83;p8"/>
          <p:cNvPicPr preferRelativeResize="0"/>
          <p:nvPr/>
        </p:nvPicPr>
        <p:blipFill>
          <a:blip r:embed="rId6"/>
          <a:stretch>
            <a:fillRect/>
          </a:stretch>
        </p:blipFill>
        <p:spPr>
          <a:xfrm rot="10800000" flipH="1">
            <a:off x="8084488" y="-950413"/>
            <a:ext cx="1544577" cy="1650623"/>
          </a:xfrm>
          <a:prstGeom prst="rect">
            <a:avLst/>
          </a:prstGeom>
          <a:noFill/>
          <a:ln>
            <a:noFill/>
          </a:ln>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pic>
        <p:nvPicPr>
          <p:cNvPr id="87" name="Google Shape;87;p9"/>
          <p:cNvPicPr preferRelativeResize="0"/>
          <p:nvPr/>
        </p:nvPicPr>
        <p:blipFill>
          <a:blip r:embed="rId2"/>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stretch>
            <a:fillRect/>
          </a:stretch>
        </p:blipFill>
        <p:spPr>
          <a:xfrm rot="10800000" flipH="1">
            <a:off x="5751650" y="0"/>
            <a:ext cx="3392350" cy="3586749"/>
          </a:xfrm>
          <a:prstGeom prst="rect">
            <a:avLst/>
          </a:prstGeom>
          <a:noFill/>
          <a:ln>
            <a:noFill/>
          </a:ln>
        </p:spPr>
      </p:pic>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710000" y="2578300"/>
            <a:ext cx="2217000" cy="150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pic>
        <p:nvPicPr>
          <p:cNvPr id="95" name="Google Shape;95;p10"/>
          <p:cNvPicPr preferRelativeResize="0"/>
          <p:nvPr/>
        </p:nvPicPr>
        <p:blipFill>
          <a:blip r:embed="rId2">
            <a:alphaModFix amt="91000"/>
          </a:blip>
          <a:stretch>
            <a:fillRect/>
          </a:stretch>
        </p:blipFill>
        <p:spPr>
          <a:xfrm rot="-10098492">
            <a:off x="-1423447" y="4136212"/>
            <a:ext cx="4266901" cy="2787650"/>
          </a:xfrm>
          <a:prstGeom prst="rect">
            <a:avLst/>
          </a:prstGeom>
          <a:noFill/>
          <a:ln>
            <a:noFill/>
          </a:ln>
        </p:spPr>
      </p:pic>
      <p:pic>
        <p:nvPicPr>
          <p:cNvPr id="96" name="Google Shape;96;p10"/>
          <p:cNvPicPr preferRelativeResize="0"/>
          <p:nvPr/>
        </p:nvPicPr>
        <p:blipFill>
          <a:blip r:embed="rId3">
            <a:alphaModFix amt="91000"/>
          </a:blip>
          <a:stretch>
            <a:fillRect/>
          </a:stretch>
        </p:blipFill>
        <p:spPr>
          <a:xfrm rot="10456230" flipH="1">
            <a:off x="487691" y="4853546"/>
            <a:ext cx="4266902" cy="2787647"/>
          </a:xfrm>
          <a:prstGeom prst="rect">
            <a:avLst/>
          </a:prstGeom>
          <a:noFill/>
          <a:ln>
            <a:noFill/>
          </a:ln>
        </p:spPr>
      </p:pic>
      <p:pic>
        <p:nvPicPr>
          <p:cNvPr id="97" name="Google Shape;97;p10"/>
          <p:cNvPicPr preferRelativeResize="0"/>
          <p:nvPr/>
        </p:nvPicPr>
        <p:blipFill>
          <a:blip r:embed="rId4"/>
          <a:stretch>
            <a:fillRect/>
          </a:stretch>
        </p:blipFill>
        <p:spPr>
          <a:xfrm rot="1621721">
            <a:off x="7126325" y="-870303"/>
            <a:ext cx="3960776" cy="2587652"/>
          </a:xfrm>
          <a:prstGeom prst="rect">
            <a:avLst/>
          </a:prstGeom>
          <a:noFill/>
          <a:ln>
            <a:noFill/>
          </a:ln>
        </p:spPr>
      </p:pic>
      <p:pic>
        <p:nvPicPr>
          <p:cNvPr id="98" name="Google Shape;98;p10"/>
          <p:cNvPicPr preferRelativeResize="0"/>
          <p:nvPr/>
        </p:nvPicPr>
        <p:blipFill>
          <a:blip r:embed="rId5"/>
          <a:stretch>
            <a:fillRect/>
          </a:stretch>
        </p:blipFill>
        <p:spPr>
          <a:xfrm rot="-8803508" flipH="1">
            <a:off x="8031400" y="-371017"/>
            <a:ext cx="1486975" cy="1589081"/>
          </a:xfrm>
          <a:prstGeom prst="rect">
            <a:avLst/>
          </a:prstGeom>
          <a:noFill/>
          <a:ln>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panose="00000500000000000000"/>
              <a:buNone/>
              <a:defRPr sz="2800">
                <a:solidFill>
                  <a:schemeClr val="lt2"/>
                </a:solidFill>
                <a:latin typeface="Fahkwang" panose="00000500000000000000"/>
                <a:ea typeface="Fahkwang" panose="00000500000000000000"/>
                <a:cs typeface="Fahkwang" panose="00000500000000000000"/>
                <a:sym typeface="Fahkwang" panose="00000500000000000000"/>
              </a:defRPr>
            </a:lvl1pPr>
            <a:lvl2pPr lvl="1"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2pPr>
            <a:lvl3pPr lvl="2"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3pPr>
            <a:lvl4pPr lvl="3"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4pPr>
            <a:lvl5pPr lvl="4"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5pPr>
            <a:lvl6pPr lvl="5"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6pPr>
            <a:lvl7pPr lvl="6"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7pPr>
            <a:lvl8pPr lvl="7"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8pPr>
            <a:lvl9pPr lvl="8"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image" Target="../media/image22.jpeg"/><Relationship Id="rId8" Type="http://schemas.openxmlformats.org/officeDocument/2006/relationships/image" Target="../media/image21.jpeg"/><Relationship Id="rId7" Type="http://schemas.openxmlformats.org/officeDocument/2006/relationships/image" Target="../media/image20.pn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png"/><Relationship Id="rId25" Type="http://schemas.openxmlformats.org/officeDocument/2006/relationships/slideLayout" Target="../slideLayouts/slideLayout33.xml"/><Relationship Id="rId24" Type="http://schemas.openxmlformats.org/officeDocument/2006/relationships/hyperlink" Target="http://fr.wikipedia.org/wiki/Cornouailles" TargetMode="External"/><Relationship Id="rId23" Type="http://schemas.openxmlformats.org/officeDocument/2006/relationships/hyperlink" Target="http://fr.wikipedia.org/wiki/Torrey_Canyon" TargetMode="External"/><Relationship Id="rId22" Type="http://schemas.openxmlformats.org/officeDocument/2006/relationships/image" Target="../media/image28.jpeg"/><Relationship Id="rId21" Type="http://schemas.openxmlformats.org/officeDocument/2006/relationships/hyperlink" Target="http://fr.wikipedia.org/wiki/Catastrophe_de_Seveso" TargetMode="External"/><Relationship Id="rId20" Type="http://schemas.openxmlformats.org/officeDocument/2006/relationships/image" Target="../media/image27.jpeg"/><Relationship Id="rId2" Type="http://schemas.openxmlformats.org/officeDocument/2006/relationships/image" Target="../media/image15.jpeg"/><Relationship Id="rId19" Type="http://schemas.openxmlformats.org/officeDocument/2006/relationships/hyperlink" Target="http://fr.wikipedia.org/wiki/Endosulfan" TargetMode="External"/><Relationship Id="rId18" Type="http://schemas.openxmlformats.org/officeDocument/2006/relationships/hyperlink" Target="http://fr.wikipedia.org/wiki/Pesticide" TargetMode="External"/><Relationship Id="rId17" Type="http://schemas.openxmlformats.org/officeDocument/2006/relationships/hyperlink" Target="http://fr.wikipedia.org/wiki/Rhin" TargetMode="External"/><Relationship Id="rId16" Type="http://schemas.openxmlformats.org/officeDocument/2006/relationships/hyperlink" Target="http://fr.wikipedia.org/wiki/Pollution" TargetMode="External"/><Relationship Id="rId15" Type="http://schemas.openxmlformats.org/officeDocument/2006/relationships/image" Target="../media/image26.jpeg"/><Relationship Id="rId14" Type="http://schemas.openxmlformats.org/officeDocument/2006/relationships/image" Target="../media/image25.jpeg"/><Relationship Id="rId13" Type="http://schemas.openxmlformats.org/officeDocument/2006/relationships/hyperlink" Target="http://fr.wikipedia.org/wiki/Retomb%C3%A9es_radioactives" TargetMode="External"/><Relationship Id="rId12" Type="http://schemas.openxmlformats.org/officeDocument/2006/relationships/hyperlink" Target="http://fr.wikipedia.org/wiki/Castle_Bravo" TargetMode="External"/><Relationship Id="rId11" Type="http://schemas.openxmlformats.org/officeDocument/2006/relationships/image" Target="../media/image24.jpeg"/><Relationship Id="rId10" Type="http://schemas.openxmlformats.org/officeDocument/2006/relationships/image" Target="../media/image23.wmf"/><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7.xml"/><Relationship Id="rId2" Type="http://schemas.openxmlformats.org/officeDocument/2006/relationships/image" Target="../media/image13.jpe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0.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chart" Target="../charts/chart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chart" Target="../charts/char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9.xml"/><Relationship Id="rId2" Type="http://schemas.openxmlformats.org/officeDocument/2006/relationships/image" Target="../media/image14.jpe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chart" Target="../charts/chart3.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chart" Target="../charts/chart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8.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0.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9.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0.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6.xml"/><Relationship Id="rId2" Type="http://schemas.openxmlformats.org/officeDocument/2006/relationships/image" Target="../media/image5.png"/><Relationship Id="rId1" Type="http://schemas.openxmlformats.org/officeDocument/2006/relationships/hyperlink" Target="https://fr.wikipedia.org/wiki/D%C3%A9veloppement_humain_(%C3%A9conomi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11.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2094285" y="727195"/>
            <a:ext cx="7085700" cy="2006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200" b="1" dirty="0">
                <a:solidFill>
                  <a:schemeClr val="accent3"/>
                </a:solidFill>
                <a:latin typeface="Times New Roman" panose="02020603050405020304" pitchFamily="18" charset="0"/>
                <a:cs typeface="Times New Roman" panose="02020603050405020304" pitchFamily="18" charset="0"/>
              </a:rPr>
              <a:t>Développement durable</a:t>
            </a:r>
            <a:endParaRPr lang="fr-FR" sz="3200" b="1" dirty="0">
              <a:solidFill>
                <a:schemeClr val="accent3"/>
              </a:solidFill>
              <a:latin typeface="Times New Roman" panose="02020603050405020304" pitchFamily="18" charset="0"/>
              <a:cs typeface="Times New Roman" panose="02020603050405020304" pitchFamily="18" charset="0"/>
            </a:endParaRPr>
          </a:p>
        </p:txBody>
      </p:sp>
      <p:sp>
        <p:nvSpPr>
          <p:cNvPr id="386" name="Google Shape;386;p37"/>
          <p:cNvSpPr txBox="1">
            <a:spLocks noGrp="1"/>
          </p:cNvSpPr>
          <p:nvPr>
            <p:ph type="subTitle" idx="1"/>
          </p:nvPr>
        </p:nvSpPr>
        <p:spPr>
          <a:xfrm>
            <a:off x="81200" y="3281401"/>
            <a:ext cx="52293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2400" dirty="0">
                <a:latin typeface="Times New Roman" panose="02020603050405020304" pitchFamily="18" charset="0"/>
                <a:cs typeface="Times New Roman" panose="02020603050405020304" pitchFamily="18" charset="0"/>
              </a:rPr>
              <a:t>Présenté par </a:t>
            </a:r>
            <a:r>
              <a:rPr lang="fr-FR" altLang="en-GB" dirty="0">
                <a:latin typeface="Times New Roman" panose="02020603050405020304" pitchFamily="18" charset="0"/>
                <a:cs typeface="Times New Roman" panose="02020603050405020304" pitchFamily="18" charset="0"/>
              </a:rPr>
              <a:t>:</a:t>
            </a:r>
            <a:r>
              <a:rPr lang="fr-FR" altLang="en-GB" sz="2400" dirty="0">
                <a:latin typeface="Times New Roman" panose="02020603050405020304" pitchFamily="18" charset="0"/>
                <a:cs typeface="Times New Roman" panose="02020603050405020304" pitchFamily="18" charset="0"/>
              </a:rPr>
              <a:t>Hamdi Ahmed</a:t>
            </a:r>
            <a:endParaRPr lang="fr-FR" altLang="en-GB" dirty="0">
              <a:latin typeface="Times New Roman" panose="02020603050405020304" pitchFamily="18" charset="0"/>
              <a:cs typeface="Times New Roman" panose="02020603050405020304" pitchFamily="18" charset="0"/>
            </a:endParaRPr>
          </a:p>
        </p:txBody>
      </p:sp>
      <p:pic>
        <p:nvPicPr>
          <p:cNvPr id="387" name="Google Shape;387;p37"/>
          <p:cNvPicPr preferRelativeResize="0"/>
          <p:nvPr/>
        </p:nvPicPr>
        <p:blipFill>
          <a:blip r:embed="rId1"/>
          <a:stretch>
            <a:fillRect/>
          </a:stretch>
        </p:blipFill>
        <p:spPr>
          <a:xfrm>
            <a:off x="4394557" y="2996069"/>
            <a:ext cx="2655307" cy="2638500"/>
          </a:xfrm>
          <a:prstGeom prst="rect">
            <a:avLst/>
          </a:prstGeom>
          <a:noFill/>
          <a:ln>
            <a:noFill/>
          </a:ln>
        </p:spPr>
      </p:pic>
      <p:pic>
        <p:nvPicPr>
          <p:cNvPr id="388" name="Google Shape;388;p37"/>
          <p:cNvPicPr preferRelativeResize="0"/>
          <p:nvPr/>
        </p:nvPicPr>
        <p:blipFill>
          <a:blip r:embed="rId2"/>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3"/>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977631" y="2156480"/>
            <a:ext cx="4874700" cy="0"/>
          </a:xfrm>
          <a:prstGeom prst="straightConnector1">
            <a:avLst/>
          </a:prstGeom>
          <a:noFill/>
          <a:ln w="9525" cap="flat" cmpd="sng">
            <a:solidFill>
              <a:schemeClr val="lt2"/>
            </a:solidFill>
            <a:prstDash val="solid"/>
            <a:round/>
            <a:headEnd type="none" w="med" len="med"/>
            <a:tailEnd type="none" w="med" len="med"/>
          </a:ln>
        </p:spPr>
      </p:cxnSp>
      <p:sp>
        <p:nvSpPr>
          <p:cNvPr id="2" name="AutoShape 2" descr="École nationale d'ingénieurs de Sfax — Wikipédia"/>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pic>
        <p:nvPicPr>
          <p:cNvPr id="1034" name="Picture 10" descr="Ecole Nationale d'Ingénieurs de Sfax - Idara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608"/>
            <a:ext cx="2355157" cy="21730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524678" y="2398802"/>
            <a:ext cx="2655307" cy="17876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10000"/>
                  </a:schemeClr>
                </a:solidFill>
                <a:latin typeface="Times New Roman" panose="02020603050405020304" pitchFamily="18" charset="0"/>
                <a:cs typeface="Times New Roman" panose="02020603050405020304" pitchFamily="18" charset="0"/>
              </a:rPr>
              <a:t>Mr Bouzid Jalel</a:t>
            </a:r>
            <a:endParaRPr lang="fr-FR" sz="2400" dirty="0">
              <a:solidFill>
                <a:schemeClr val="bg2">
                  <a:lumMod val="10000"/>
                </a:schemeClr>
              </a:solidFill>
              <a:latin typeface="Times New Roman" panose="02020603050405020304" pitchFamily="18" charset="0"/>
              <a:cs typeface="Times New Roman" panose="02020603050405020304" pitchFamily="18" charset="0"/>
            </a:endParaRPr>
          </a:p>
          <a:p>
            <a:pPr algn="ctr"/>
            <a:r>
              <a:rPr lang="fr-FR" sz="2400" dirty="0">
                <a:solidFill>
                  <a:schemeClr val="bg2">
                    <a:lumMod val="10000"/>
                  </a:schemeClr>
                </a:solidFill>
                <a:latin typeface="Times New Roman" panose="02020603050405020304" pitchFamily="18" charset="0"/>
                <a:cs typeface="Times New Roman" panose="02020603050405020304" pitchFamily="18" charset="0"/>
              </a:rPr>
              <a:t>Mr Turki Mohamed</a:t>
            </a:r>
            <a:endParaRPr lang="fr-FR" sz="2400" dirty="0">
              <a:solidFill>
                <a:schemeClr val="bg2">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91260" y="1478915"/>
            <a:ext cx="7165975" cy="2825750"/>
          </a:xfrm>
          <a:ln w="28575">
            <a:solidFill>
              <a:schemeClr val="tx1"/>
            </a:solidFill>
          </a:ln>
        </p:spPr>
        <p:txBody>
          <a:bodyPr/>
          <a:lstStyle/>
          <a:p>
            <a:pPr>
              <a:lnSpc>
                <a:spcPct val="150000"/>
              </a:lnSpc>
            </a:pP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Le développement durable est la notion qui définit le </a:t>
            </a:r>
            <a:r>
              <a:rPr lang="fr-FR" sz="2400" b="1" dirty="0">
                <a:solidFill>
                  <a:schemeClr val="tx2"/>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besoin</a:t>
            </a: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 de </a:t>
            </a:r>
            <a:r>
              <a:rPr lang="fr-FR" sz="2400" b="1" dirty="0">
                <a:solidFill>
                  <a:schemeClr val="tx2"/>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transition</a:t>
            </a: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 et de </a:t>
            </a:r>
            <a:r>
              <a:rPr lang="fr-FR" sz="2400" b="1" dirty="0">
                <a:solidFill>
                  <a:schemeClr val="tx2"/>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changement</a:t>
            </a: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 dont a besoin notre planète et ses habitants pour vivre dans un monde </a:t>
            </a:r>
            <a:r>
              <a:rPr lang="fr-FR" sz="2400" dirty="0">
                <a:solidFill>
                  <a:srgbClr val="7030A0"/>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plus équitable</a:t>
            </a: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 en </a:t>
            </a:r>
            <a:r>
              <a:rPr lang="fr-FR" sz="2400" dirty="0">
                <a:solidFill>
                  <a:srgbClr val="7030A0"/>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bonne santé </a:t>
            </a: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et en </a:t>
            </a:r>
            <a:r>
              <a:rPr lang="fr-FR" sz="2400" dirty="0">
                <a:solidFill>
                  <a:srgbClr val="7030A0"/>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respectant l’environnement</a:t>
            </a: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a:t>
            </a:r>
            <a:endParaRPr lang="fr-FR" altLang="en-US"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endParaRPr>
          </a:p>
        </p:txBody>
      </p:sp>
      <p:sp>
        <p:nvSpPr>
          <p:cNvPr id="434" name="Google Shape;434;p41"/>
          <p:cNvSpPr txBox="1"/>
          <p:nvPr/>
        </p:nvSpPr>
        <p:spPr>
          <a:xfrm>
            <a:off x="1679135" y="637131"/>
            <a:ext cx="5787000" cy="84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Fahkwang" panose="00000500000000000000"/>
              <a:buNone/>
              <a:defRPr sz="2800" b="0" i="0" u="none" strike="noStrike" cap="none">
                <a:solidFill>
                  <a:schemeClr val="lt2"/>
                </a:solidFill>
                <a:latin typeface="Fahkwang" panose="00000500000000000000"/>
                <a:ea typeface="Fahkwang" panose="00000500000000000000"/>
                <a:cs typeface="Fahkwang" panose="00000500000000000000"/>
                <a:sym typeface="Fahkwang" panose="00000500000000000000"/>
              </a:defRPr>
            </a:lvl1pPr>
            <a:lvl2pPr marR="0" lvl="1"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2pPr>
            <a:lvl3pPr marR="0" lvl="2"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3pPr>
            <a:lvl4pPr marR="0" lvl="3"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4pPr>
            <a:lvl5pPr marR="0" lvl="4"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5pPr>
            <a:lvl6pPr marR="0" lvl="5"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6pPr>
            <a:lvl7pPr marR="0" lvl="6"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7pPr>
            <a:lvl8pPr marR="0" lvl="7"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8pPr>
            <a:lvl9pPr marR="0" lvl="8"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9pPr>
          </a:lstStyle>
          <a:p>
            <a:pPr marL="0" lvl="0" indent="0" algn="ctr" rtl="0">
              <a:spcBef>
                <a:spcPts val="0"/>
              </a:spcBef>
              <a:spcAft>
                <a:spcPts val="0"/>
              </a:spcAft>
              <a:buNone/>
            </a:pPr>
            <a:r>
              <a:rPr lang="fr-FR" altLang="en-GB" dirty="0">
                <a:solidFill>
                  <a:schemeClr val="accent3"/>
                </a:solidFill>
                <a:latin typeface="Times New Roman" panose="02020603050405020304" pitchFamily="18" charset="0"/>
                <a:cs typeface="Times New Roman" panose="02020603050405020304" pitchFamily="18" charset="0"/>
              </a:rPr>
              <a:t>Définition</a:t>
            </a:r>
            <a:endParaRPr lang="fr-FR" altLang="en-GB" dirty="0">
              <a:solidFill>
                <a:schemeClr val="accent3"/>
              </a:solidFill>
              <a:latin typeface="Times New Roman" panose="02020603050405020304" pitchFamily="18" charset="0"/>
              <a:cs typeface="Times New Roman" panose="02020603050405020304" pitchFamily="18" charset="0"/>
            </a:endParaRPr>
          </a:p>
        </p:txBody>
      </p:sp>
      <p:cxnSp>
        <p:nvCxnSpPr>
          <p:cNvPr id="3" name="Google Shape;933;p64"/>
          <p:cNvCxnSpPr/>
          <p:nvPr/>
        </p:nvCxnSpPr>
        <p:spPr>
          <a:xfrm flipV="1">
            <a:off x="2298510" y="1340153"/>
            <a:ext cx="4951730" cy="17145"/>
          </a:xfrm>
          <a:prstGeom prst="straightConnector1">
            <a:avLst/>
          </a:prstGeom>
          <a:noFill/>
          <a:ln w="9525" cap="flat" cmpd="sng">
            <a:solidFill>
              <a:schemeClr val="lt2"/>
            </a:solidFill>
            <a:prstDash val="solid"/>
            <a:round/>
            <a:headEnd type="none" w="med" len="med"/>
            <a:tailEnd type="none" w="med" len="med"/>
          </a:ln>
        </p:spPr>
      </p:cxnSp>
      <p:pic>
        <p:nvPicPr>
          <p:cNvPr id="935" name="Google Shape;935;p64"/>
          <p:cNvPicPr preferRelativeResize="0"/>
          <p:nvPr/>
        </p:nvPicPr>
        <p:blipFill>
          <a:blip r:embed="rId1"/>
          <a:stretch>
            <a:fillRect/>
          </a:stretch>
        </p:blipFill>
        <p:spPr>
          <a:xfrm rot="3780000">
            <a:off x="1598195" y="42650"/>
            <a:ext cx="1523876" cy="1628524"/>
          </a:xfrm>
          <a:prstGeom prst="rect">
            <a:avLst/>
          </a:prstGeom>
          <a:noFill/>
          <a:ln>
            <a:noFill/>
          </a:ln>
        </p:spPr>
      </p:pic>
      <p:pic>
        <p:nvPicPr>
          <p:cNvPr id="4" name="Google Shape;935;p64"/>
          <p:cNvPicPr preferRelativeResize="0"/>
          <p:nvPr/>
        </p:nvPicPr>
        <p:blipFill>
          <a:blip r:embed="rId1"/>
          <a:stretch>
            <a:fillRect/>
          </a:stretch>
        </p:blipFill>
        <p:spPr>
          <a:xfrm rot="19920000">
            <a:off x="5728235" y="-78635"/>
            <a:ext cx="1523876" cy="1628524"/>
          </a:xfrm>
          <a:prstGeom prst="rect">
            <a:avLst/>
          </a:prstGeom>
          <a:noFill/>
          <a:ln>
            <a:noFill/>
          </a:ln>
        </p:spPr>
      </p:pic>
      <p:sp>
        <p:nvSpPr>
          <p:cNvPr id="5" name="Rectangle à coins arrondi 4"/>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9/84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67"/>
          <p:cNvSpPr txBox="1">
            <a:spLocks noGrp="1"/>
          </p:cNvSpPr>
          <p:nvPr>
            <p:ph type="ctrTitle"/>
          </p:nvPr>
        </p:nvSpPr>
        <p:spPr>
          <a:xfrm>
            <a:off x="1029335" y="1129665"/>
            <a:ext cx="7085965" cy="18484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ltLang="en-GB" dirty="0">
                <a:solidFill>
                  <a:schemeClr val="accent3"/>
                </a:solidFill>
                <a:latin typeface="Times New Roman" panose="02020603050405020304" pitchFamily="18" charset="0"/>
                <a:cs typeface="Times New Roman" panose="02020603050405020304" pitchFamily="18" charset="0"/>
              </a:rPr>
              <a:t>ORIGINE</a:t>
            </a:r>
            <a:endParaRPr lang="fr-FR" altLang="en-GB" dirty="0">
              <a:solidFill>
                <a:schemeClr val="accent3"/>
              </a:solidFill>
              <a:latin typeface="Times New Roman" panose="02020603050405020304" pitchFamily="18" charset="0"/>
              <a:cs typeface="Times New Roman" panose="02020603050405020304" pitchFamily="18" charset="0"/>
            </a:endParaRPr>
          </a:p>
        </p:txBody>
      </p:sp>
      <p:sp>
        <p:nvSpPr>
          <p:cNvPr id="2" name="Sous-titre 1"/>
          <p:cNvSpPr>
            <a:spLocks noGrp="1"/>
          </p:cNvSpPr>
          <p:nvPr>
            <p:ph type="subTitle" idx="1"/>
          </p:nvPr>
        </p:nvSpPr>
        <p:spPr/>
        <p:txBody>
          <a:bodyPr/>
          <a:lstStyle/>
          <a:p>
            <a:endParaRPr lang="fr-FR"/>
          </a:p>
        </p:txBody>
      </p:sp>
      <p:sp>
        <p:nvSpPr>
          <p:cNvPr id="985" name="Google Shape;985;p67"/>
          <p:cNvSpPr txBox="1">
            <a:spLocks noGrp="1"/>
          </p:cNvSpPr>
          <p:nvPr>
            <p:ph type="title" idx="4294967295"/>
          </p:nvPr>
        </p:nvSpPr>
        <p:spPr>
          <a:xfrm>
            <a:off x="2746375" y="474345"/>
            <a:ext cx="1676400" cy="9255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solidFill>
                  <a:schemeClr val="accent3"/>
                </a:solidFill>
                <a:latin typeface="Times New Roman" panose="02020603050405020304" pitchFamily="18" charset="0"/>
                <a:cs typeface="Times New Roman" panose="02020603050405020304" pitchFamily="18" charset="0"/>
              </a:rPr>
              <a:t>03</a:t>
            </a:r>
            <a:endParaRPr lang="en-GB" sz="3600" dirty="0">
              <a:solidFill>
                <a:schemeClr val="accent3"/>
              </a:solidFill>
              <a:latin typeface="Times New Roman" panose="02020603050405020304" pitchFamily="18" charset="0"/>
              <a:cs typeface="Times New Roman" panose="02020603050405020304" pitchFamily="18" charset="0"/>
            </a:endParaRPr>
          </a:p>
        </p:txBody>
      </p:sp>
      <p:cxnSp>
        <p:nvCxnSpPr>
          <p:cNvPr id="987" name="Google Shape;987;p67"/>
          <p:cNvCxnSpPr/>
          <p:nvPr/>
        </p:nvCxnSpPr>
        <p:spPr>
          <a:xfrm>
            <a:off x="1029431" y="2478480"/>
            <a:ext cx="4936800" cy="0"/>
          </a:xfrm>
          <a:prstGeom prst="straightConnector1">
            <a:avLst/>
          </a:prstGeom>
          <a:noFill/>
          <a:ln w="9525" cap="flat" cmpd="sng">
            <a:solidFill>
              <a:schemeClr val="lt2"/>
            </a:solidFill>
            <a:prstDash val="solid"/>
            <a:round/>
            <a:headEnd type="none" w="med" len="med"/>
            <a:tailEnd type="none" w="med" len="med"/>
          </a:ln>
        </p:spPr>
      </p:cxnSp>
      <p:pic>
        <p:nvPicPr>
          <p:cNvPr id="988" name="Google Shape;988;p67"/>
          <p:cNvPicPr preferRelativeResize="0"/>
          <p:nvPr/>
        </p:nvPicPr>
        <p:blipFill>
          <a:blip r:embed="rId1"/>
          <a:stretch>
            <a:fillRect/>
          </a:stretch>
        </p:blipFill>
        <p:spPr>
          <a:xfrm flipH="1">
            <a:off x="7529901" y="914775"/>
            <a:ext cx="3152074" cy="3126850"/>
          </a:xfrm>
          <a:prstGeom prst="rect">
            <a:avLst/>
          </a:prstGeom>
          <a:noFill/>
          <a:ln>
            <a:noFill/>
          </a:ln>
        </p:spPr>
      </p:pic>
      <p:sp>
        <p:nvSpPr>
          <p:cNvPr id="3" name="Rectangle à coins arrondi 2"/>
          <p:cNvSpPr/>
          <p:nvPr/>
        </p:nvSpPr>
        <p:spPr>
          <a:xfrm>
            <a:off x="7009130" y="43268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10/84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988;p67"/>
          <p:cNvPicPr preferRelativeResize="0"/>
          <p:nvPr/>
        </p:nvPicPr>
        <p:blipFill>
          <a:blip r:embed="rId1"/>
          <a:stretch>
            <a:fillRect/>
          </a:stretch>
        </p:blipFill>
        <p:spPr>
          <a:xfrm flipH="1">
            <a:off x="8129255" y="3140278"/>
            <a:ext cx="3152074" cy="3126850"/>
          </a:xfrm>
          <a:prstGeom prst="rect">
            <a:avLst/>
          </a:prstGeom>
          <a:noFill/>
          <a:ln>
            <a:noFill/>
          </a:ln>
        </p:spPr>
      </p:pic>
      <p:sp>
        <p:nvSpPr>
          <p:cNvPr id="2" name="Titre 1"/>
          <p:cNvSpPr>
            <a:spLocks noGrp="1"/>
          </p:cNvSpPr>
          <p:nvPr>
            <p:ph type="title"/>
          </p:nvPr>
        </p:nvSpPr>
        <p:spPr/>
        <p:txBody>
          <a:bodyPr>
            <a:normAutofit fontScale="90000"/>
          </a:bodyPr>
          <a:lstStyle/>
          <a:p>
            <a:endParaRPr lang="fr-FR"/>
          </a:p>
        </p:txBody>
      </p:sp>
      <p:pic>
        <p:nvPicPr>
          <p:cNvPr id="13" name="Espace réservé du contenu 12" descr="234.jpg"/>
          <p:cNvPicPr>
            <a:picLocks noGrp="1" noChangeAspect="1"/>
          </p:cNvPicPr>
          <p:nvPr>
            <p:ph idx="1"/>
          </p:nvPr>
        </p:nvPicPr>
        <p:blipFill>
          <a:blip r:embed="rId2" cstate="print"/>
          <a:stretch>
            <a:fillRect/>
          </a:stretch>
        </p:blipFill>
        <p:spPr>
          <a:xfrm>
            <a:off x="1143000" y="958388"/>
            <a:ext cx="1030759" cy="582603"/>
          </a:xfrm>
        </p:spPr>
      </p:pic>
      <p:sp>
        <p:nvSpPr>
          <p:cNvPr id="5" name="Flèche droite rayée 4"/>
          <p:cNvSpPr/>
          <p:nvPr/>
        </p:nvSpPr>
        <p:spPr>
          <a:xfrm>
            <a:off x="1472862" y="2228164"/>
            <a:ext cx="6528139" cy="91623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6" name="Double flèche verticale 5"/>
          <p:cNvSpPr/>
          <p:nvPr/>
        </p:nvSpPr>
        <p:spPr>
          <a:xfrm>
            <a:off x="1594253" y="2228164"/>
            <a:ext cx="363474" cy="912114"/>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050"/>
          </a:p>
        </p:txBody>
      </p:sp>
      <p:sp>
        <p:nvSpPr>
          <p:cNvPr id="7" name="Rectangle à coins arrondis 6"/>
          <p:cNvSpPr/>
          <p:nvPr/>
        </p:nvSpPr>
        <p:spPr>
          <a:xfrm>
            <a:off x="1143001" y="3373451"/>
            <a:ext cx="3092276" cy="1374345"/>
          </a:xfrm>
          <a:prstGeom prst="wedgeRoundRectCallout">
            <a:avLst>
              <a:gd name="adj1" fmla="val -19585"/>
              <a:gd name="adj2" fmla="val -805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it-IT" sz="1200" dirty="0">
                <a:solidFill>
                  <a:srgbClr val="002060"/>
                </a:solidFill>
                <a:latin typeface="Arial" panose="020B0604020202020204" pitchFamily="34" charset="0"/>
                <a:cs typeface="Arial" panose="020B0604020202020204" pitchFamily="34" charset="0"/>
              </a:rPr>
              <a:t>Au XVI éme sciécle, la mise en relation entre les cinq continents:</a:t>
            </a:r>
            <a:endParaRPr lang="it-IT" sz="1200" dirty="0">
              <a:solidFill>
                <a:srgbClr val="002060"/>
              </a:solidFill>
              <a:latin typeface="Arial" panose="020B0604020202020204" pitchFamily="34" charset="0"/>
              <a:cs typeface="Arial" panose="020B0604020202020204" pitchFamily="34" charset="0"/>
            </a:endParaRPr>
          </a:p>
          <a:p>
            <a:pPr>
              <a:buFont typeface="Arial" panose="020B0604020202020204" pitchFamily="34" charset="0"/>
              <a:buChar char="•"/>
            </a:pPr>
            <a:r>
              <a:rPr lang="it-IT" sz="1200" dirty="0">
                <a:solidFill>
                  <a:srgbClr val="002060"/>
                </a:solidFill>
                <a:latin typeface="Arial" panose="020B0604020202020204" pitchFamily="34" charset="0"/>
                <a:cs typeface="Arial" panose="020B0604020202020204" pitchFamily="34" charset="0"/>
              </a:rPr>
              <a:t>Géographie planitaire</a:t>
            </a:r>
            <a:endParaRPr lang="it-IT" sz="1200" dirty="0">
              <a:solidFill>
                <a:srgbClr val="002060"/>
              </a:solidFill>
              <a:latin typeface="Arial" panose="020B0604020202020204" pitchFamily="34" charset="0"/>
              <a:cs typeface="Arial" panose="020B0604020202020204" pitchFamily="34" charset="0"/>
            </a:endParaRPr>
          </a:p>
          <a:p>
            <a:pPr>
              <a:buFont typeface="Arial" panose="020B0604020202020204" pitchFamily="34" charset="0"/>
              <a:buChar char="•"/>
            </a:pPr>
            <a:r>
              <a:rPr lang="it-IT" sz="1200" dirty="0">
                <a:solidFill>
                  <a:srgbClr val="002060"/>
                </a:solidFill>
                <a:latin typeface="Arial" panose="020B0604020202020204" pitchFamily="34" charset="0"/>
                <a:cs typeface="Arial" panose="020B0604020202020204" pitchFamily="34" charset="0"/>
              </a:rPr>
              <a:t>Echanges économiques</a:t>
            </a:r>
            <a:endParaRPr lang="it-IT" sz="1200" dirty="0">
              <a:solidFill>
                <a:srgbClr val="002060"/>
              </a:solidFill>
              <a:latin typeface="Arial" panose="020B0604020202020204" pitchFamily="34" charset="0"/>
              <a:cs typeface="Arial" panose="020B0604020202020204" pitchFamily="34" charset="0"/>
            </a:endParaRPr>
          </a:p>
          <a:p>
            <a:pPr>
              <a:buFont typeface="Wingdings" panose="05000000000000000000" pitchFamily="2" charset="2"/>
              <a:buChar char="à"/>
            </a:pPr>
            <a:r>
              <a:rPr lang="it-IT" sz="1200" dirty="0">
                <a:solidFill>
                  <a:srgbClr val="002060"/>
                </a:solidFill>
                <a:latin typeface="Arial" panose="020B0604020202020204" pitchFamily="34" charset="0"/>
                <a:cs typeface="Arial" panose="020B0604020202020204" pitchFamily="34" charset="0"/>
                <a:sym typeface="Wingdings" panose="05000000000000000000" pitchFamily="2" charset="2"/>
              </a:rPr>
              <a:t>Un model de </a:t>
            </a:r>
            <a:r>
              <a:rPr lang="it-IT" sz="1200" b="1" i="1" dirty="0">
                <a:solidFill>
                  <a:srgbClr val="002060"/>
                </a:solidFill>
                <a:latin typeface="Arial" panose="020B0604020202020204" pitchFamily="34" charset="0"/>
                <a:cs typeface="Arial" panose="020B0604020202020204" pitchFamily="34" charset="0"/>
                <a:sym typeface="Wingdings" panose="05000000000000000000" pitchFamily="2" charset="2"/>
              </a:rPr>
              <a:t>développement</a:t>
            </a:r>
            <a:r>
              <a:rPr lang="it-IT" sz="1200" dirty="0">
                <a:solidFill>
                  <a:srgbClr val="002060"/>
                </a:solidFill>
                <a:latin typeface="Arial" panose="020B0604020202020204" pitchFamily="34" charset="0"/>
                <a:cs typeface="Arial" panose="020B0604020202020204" pitchFamily="34" charset="0"/>
                <a:sym typeface="Wingdings" panose="05000000000000000000" pitchFamily="2" charset="2"/>
              </a:rPr>
              <a:t>  se met en place.</a:t>
            </a:r>
            <a:endParaRPr lang="it-IT" sz="1200" dirty="0">
              <a:solidFill>
                <a:srgbClr val="002060"/>
              </a:solidFill>
              <a:latin typeface="Arial" panose="020B0604020202020204" pitchFamily="34" charset="0"/>
              <a:cs typeface="Arial" panose="020B0604020202020204" pitchFamily="34" charset="0"/>
              <a:sym typeface="Wingdings" panose="05000000000000000000" pitchFamily="2" charset="2"/>
            </a:endParaRPr>
          </a:p>
        </p:txBody>
      </p:sp>
      <p:pic>
        <p:nvPicPr>
          <p:cNvPr id="8" name="Espace réservé du contenu 3" descr="800px-North_South_divide.svg.png"/>
          <p:cNvPicPr>
            <a:picLocks noChangeAspect="1"/>
          </p:cNvPicPr>
          <p:nvPr/>
        </p:nvPicPr>
        <p:blipFill>
          <a:blip r:embed="rId3" cstate="print"/>
          <a:stretch>
            <a:fillRect/>
          </a:stretch>
        </p:blipFill>
        <p:spPr>
          <a:xfrm>
            <a:off x="4332722" y="3258923"/>
            <a:ext cx="2898052" cy="1488874"/>
          </a:xfrm>
          <a:prstGeom prst="rect">
            <a:avLst/>
          </a:prstGeom>
        </p:spPr>
      </p:pic>
      <p:sp>
        <p:nvSpPr>
          <p:cNvPr id="10" name="Rectangle 9"/>
          <p:cNvSpPr/>
          <p:nvPr/>
        </p:nvSpPr>
        <p:spPr>
          <a:xfrm>
            <a:off x="1937839" y="2457221"/>
            <a:ext cx="458115" cy="4581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050"/>
          </a:p>
        </p:txBody>
      </p:sp>
      <p:sp>
        <p:nvSpPr>
          <p:cNvPr id="12" name="Bulle ronde 11"/>
          <p:cNvSpPr/>
          <p:nvPr/>
        </p:nvSpPr>
        <p:spPr>
          <a:xfrm>
            <a:off x="1823311" y="1311934"/>
            <a:ext cx="1374344" cy="1030759"/>
          </a:xfrm>
          <a:prstGeom prst="wedgeEllipse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200" b="1" dirty="0">
                <a:solidFill>
                  <a:srgbClr val="002060"/>
                </a:solidFill>
                <a:latin typeface="Arial" panose="020B0604020202020204" pitchFamily="34" charset="0"/>
                <a:cs typeface="Arial" panose="020B0604020202020204" pitchFamily="34" charset="0"/>
              </a:rPr>
              <a:t>Une période de croissance</a:t>
            </a:r>
            <a:endParaRPr lang="fr-FR" sz="1200" b="1" dirty="0">
              <a:solidFill>
                <a:srgbClr val="002060"/>
              </a:solidFill>
              <a:latin typeface="Arial" panose="020B0604020202020204" pitchFamily="34" charset="0"/>
              <a:cs typeface="Arial" panose="020B0604020202020204" pitchFamily="34" charset="0"/>
            </a:endParaRPr>
          </a:p>
        </p:txBody>
      </p:sp>
      <p:pic>
        <p:nvPicPr>
          <p:cNvPr id="14" name="Image 13" descr="243449.jpg"/>
          <p:cNvPicPr>
            <a:picLocks noChangeAspect="1"/>
          </p:cNvPicPr>
          <p:nvPr/>
        </p:nvPicPr>
        <p:blipFill>
          <a:blip r:embed="rId4" cstate="print"/>
          <a:stretch>
            <a:fillRect/>
          </a:stretch>
        </p:blipFill>
        <p:spPr>
          <a:xfrm>
            <a:off x="1143001" y="1884577"/>
            <a:ext cx="801701" cy="534104"/>
          </a:xfrm>
          <a:prstGeom prst="rect">
            <a:avLst/>
          </a:prstGeom>
        </p:spPr>
      </p:pic>
      <p:pic>
        <p:nvPicPr>
          <p:cNvPr id="15" name="Image 14" descr="29906133001_941981618001_Histoire-systeme-bancaire-3-0-1318413598.jpg"/>
          <p:cNvPicPr>
            <a:picLocks noChangeAspect="1"/>
          </p:cNvPicPr>
          <p:nvPr/>
        </p:nvPicPr>
        <p:blipFill>
          <a:blip r:embed="rId5" cstate="print"/>
          <a:stretch>
            <a:fillRect/>
          </a:stretch>
        </p:blipFill>
        <p:spPr>
          <a:xfrm>
            <a:off x="3083127" y="1770049"/>
            <a:ext cx="1030759" cy="579802"/>
          </a:xfrm>
          <a:prstGeom prst="rect">
            <a:avLst/>
          </a:prstGeom>
        </p:spPr>
      </p:pic>
      <p:pic>
        <p:nvPicPr>
          <p:cNvPr id="16" name="Image 15" descr="image011.jpg"/>
          <p:cNvPicPr>
            <a:picLocks noChangeAspect="1"/>
          </p:cNvPicPr>
          <p:nvPr/>
        </p:nvPicPr>
        <p:blipFill>
          <a:blip r:embed="rId6" cstate="print"/>
          <a:stretch>
            <a:fillRect/>
          </a:stretch>
        </p:blipFill>
        <p:spPr>
          <a:xfrm>
            <a:off x="2739540" y="853819"/>
            <a:ext cx="978455" cy="801701"/>
          </a:xfrm>
          <a:prstGeom prst="rect">
            <a:avLst/>
          </a:prstGeom>
        </p:spPr>
      </p:pic>
      <p:sp>
        <p:nvSpPr>
          <p:cNvPr id="17" name="Double flèche verticale 16"/>
          <p:cNvSpPr/>
          <p:nvPr/>
        </p:nvSpPr>
        <p:spPr>
          <a:xfrm>
            <a:off x="2281426" y="2228164"/>
            <a:ext cx="343586" cy="91623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050"/>
          </a:p>
        </p:txBody>
      </p:sp>
      <p:sp>
        <p:nvSpPr>
          <p:cNvPr id="18" name="Rectangle à coins arrondis 17"/>
          <p:cNvSpPr/>
          <p:nvPr/>
        </p:nvSpPr>
        <p:spPr>
          <a:xfrm>
            <a:off x="2052368" y="3144394"/>
            <a:ext cx="2176046" cy="1030759"/>
          </a:xfrm>
          <a:prstGeom prst="wedgeRoundRectCallout">
            <a:avLst>
              <a:gd name="adj1" fmla="val -22121"/>
              <a:gd name="adj2" fmla="val -7285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500" b="1" dirty="0">
                <a:solidFill>
                  <a:srgbClr val="002060"/>
                </a:solidFill>
              </a:rPr>
              <a:t>1ére guerre mondiale et le 2éme guerre mondiale</a:t>
            </a:r>
            <a:endParaRPr lang="fr-FR" sz="1500" b="1" dirty="0">
              <a:solidFill>
                <a:srgbClr val="002060"/>
              </a:solidFill>
            </a:endParaRPr>
          </a:p>
        </p:txBody>
      </p:sp>
      <p:pic>
        <p:nvPicPr>
          <p:cNvPr id="19" name="Espace réservé du contenu 3" descr="WW2Montage.PNG"/>
          <p:cNvPicPr>
            <a:picLocks noChangeAspect="1"/>
          </p:cNvPicPr>
          <p:nvPr/>
        </p:nvPicPr>
        <p:blipFill>
          <a:blip r:embed="rId7" cstate="print"/>
          <a:stretch>
            <a:fillRect/>
          </a:stretch>
        </p:blipFill>
        <p:spPr>
          <a:xfrm>
            <a:off x="4342943" y="3144394"/>
            <a:ext cx="1046882" cy="1030759"/>
          </a:xfrm>
          <a:prstGeom prst="rect">
            <a:avLst/>
          </a:prstGeom>
        </p:spPr>
      </p:pic>
      <p:pic>
        <p:nvPicPr>
          <p:cNvPr id="20" name="Image 19" descr="280px-Atomic_bombing_of_Japan.jpg"/>
          <p:cNvPicPr>
            <a:picLocks noChangeAspect="1"/>
          </p:cNvPicPr>
          <p:nvPr/>
        </p:nvPicPr>
        <p:blipFill>
          <a:blip r:embed="rId8" cstate="print"/>
          <a:stretch>
            <a:fillRect/>
          </a:stretch>
        </p:blipFill>
        <p:spPr>
          <a:xfrm>
            <a:off x="3770299" y="4289682"/>
            <a:ext cx="1400774" cy="830459"/>
          </a:xfrm>
          <a:prstGeom prst="rect">
            <a:avLst/>
          </a:prstGeom>
        </p:spPr>
      </p:pic>
      <p:sp>
        <p:nvSpPr>
          <p:cNvPr id="21" name="ZoneTexte 20"/>
          <p:cNvSpPr txBox="1"/>
          <p:nvPr/>
        </p:nvSpPr>
        <p:spPr>
          <a:xfrm>
            <a:off x="1937839" y="2457222"/>
            <a:ext cx="1030758" cy="553998"/>
          </a:xfrm>
          <a:prstGeom prst="rect">
            <a:avLst/>
          </a:prstGeom>
          <a:noFill/>
        </p:spPr>
        <p:txBody>
          <a:bodyPr wrap="square" rtlCol="0">
            <a:spAutoFit/>
          </a:bodyPr>
          <a:lstStyle/>
          <a:p>
            <a:pPr algn="ctr"/>
            <a:r>
              <a:rPr lang="fr-FR" sz="1500" b="1" dirty="0">
                <a:solidFill>
                  <a:srgbClr val="FFFF00"/>
                </a:solidFill>
              </a:rPr>
              <a:t>1914-1945</a:t>
            </a:r>
            <a:endParaRPr lang="fr-FR" sz="1500" b="1" dirty="0">
              <a:solidFill>
                <a:srgbClr val="FFFF00"/>
              </a:solidFill>
            </a:endParaRPr>
          </a:p>
        </p:txBody>
      </p:sp>
      <p:sp>
        <p:nvSpPr>
          <p:cNvPr id="22" name="Rectangle 21"/>
          <p:cNvSpPr/>
          <p:nvPr/>
        </p:nvSpPr>
        <p:spPr>
          <a:xfrm>
            <a:off x="2510483" y="2457221"/>
            <a:ext cx="1963349" cy="4581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1050"/>
          </a:p>
        </p:txBody>
      </p:sp>
      <p:sp>
        <p:nvSpPr>
          <p:cNvPr id="23" name="Rectangle à coins arrondis 22"/>
          <p:cNvSpPr/>
          <p:nvPr/>
        </p:nvSpPr>
        <p:spPr>
          <a:xfrm>
            <a:off x="2854069" y="1311934"/>
            <a:ext cx="1488873" cy="916230"/>
          </a:xfrm>
          <a:prstGeom prst="wedgeRoundRectCallout">
            <a:avLst>
              <a:gd name="adj1" fmla="val -40080"/>
              <a:gd name="adj2" fmla="val 68488"/>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050" b="1" dirty="0">
                <a:solidFill>
                  <a:srgbClr val="002060"/>
                </a:solidFill>
                <a:latin typeface="Arial" panose="020B0604020202020204" pitchFamily="34" charset="0"/>
                <a:cs typeface="Arial" panose="020B0604020202020204" pitchFamily="34" charset="0"/>
              </a:rPr>
              <a:t>Forte période de croissance</a:t>
            </a:r>
            <a:endParaRPr lang="fr-FR" sz="1050" b="1" dirty="0">
              <a:solidFill>
                <a:srgbClr val="002060"/>
              </a:solidFill>
              <a:latin typeface="Arial" panose="020B0604020202020204" pitchFamily="34" charset="0"/>
              <a:cs typeface="Arial" panose="020B0604020202020204" pitchFamily="34" charset="0"/>
            </a:endParaRPr>
          </a:p>
        </p:txBody>
      </p:sp>
      <p:sp>
        <p:nvSpPr>
          <p:cNvPr id="24" name="Rectangle 23"/>
          <p:cNvSpPr/>
          <p:nvPr/>
        </p:nvSpPr>
        <p:spPr>
          <a:xfrm>
            <a:off x="2739541" y="2571750"/>
            <a:ext cx="1305578" cy="369332"/>
          </a:xfrm>
          <a:prstGeom prst="rect">
            <a:avLst/>
          </a:prstGeom>
        </p:spPr>
        <p:txBody>
          <a:bodyPr wrap="square">
            <a:spAutoFit/>
          </a:bodyPr>
          <a:lstStyle/>
          <a:p>
            <a:r>
              <a:rPr lang="fr-FR" sz="1800" b="1" dirty="0"/>
              <a:t>1945-1973</a:t>
            </a:r>
            <a:endParaRPr lang="fr-FR" sz="1800" b="1" dirty="0"/>
          </a:p>
        </p:txBody>
      </p:sp>
      <p:pic>
        <p:nvPicPr>
          <p:cNvPr id="25" name="Image 24" descr="67.jpg"/>
          <p:cNvPicPr>
            <a:picLocks noChangeAspect="1"/>
          </p:cNvPicPr>
          <p:nvPr/>
        </p:nvPicPr>
        <p:blipFill>
          <a:blip r:embed="rId9" cstate="print"/>
          <a:stretch>
            <a:fillRect/>
          </a:stretch>
        </p:blipFill>
        <p:spPr>
          <a:xfrm>
            <a:off x="2506542" y="3144394"/>
            <a:ext cx="1378286" cy="1378286"/>
          </a:xfrm>
          <a:prstGeom prst="rect">
            <a:avLst/>
          </a:prstGeom>
        </p:spPr>
      </p:pic>
      <p:pic>
        <p:nvPicPr>
          <p:cNvPr id="2051" name="Picture 3" descr="C:\Users\G6_1225SK\AppData\Local\Microsoft\Windows\Temporary Internet Files\Content.IE5\NRPZ80H5\MC900303675[1].wmf"/>
          <p:cNvPicPr>
            <a:picLocks noChangeAspect="1" noChangeArrowheads="1"/>
          </p:cNvPicPr>
          <p:nvPr/>
        </p:nvPicPr>
        <p:blipFill>
          <a:blip r:embed="rId10" cstate="print"/>
          <a:srcRect/>
          <a:stretch>
            <a:fillRect/>
          </a:stretch>
        </p:blipFill>
        <p:spPr bwMode="auto">
          <a:xfrm>
            <a:off x="2739541" y="3373452"/>
            <a:ext cx="801701" cy="805827"/>
          </a:xfrm>
          <a:prstGeom prst="rect">
            <a:avLst/>
          </a:prstGeom>
          <a:noFill/>
        </p:spPr>
      </p:pic>
      <p:sp>
        <p:nvSpPr>
          <p:cNvPr id="28" name="Rectangle 27"/>
          <p:cNvSpPr/>
          <p:nvPr/>
        </p:nvSpPr>
        <p:spPr>
          <a:xfrm>
            <a:off x="2625012" y="2457221"/>
            <a:ext cx="34289" cy="4581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050"/>
          </a:p>
        </p:txBody>
      </p:sp>
      <p:sp>
        <p:nvSpPr>
          <p:cNvPr id="29" name="Légende encadrée 2 28"/>
          <p:cNvSpPr/>
          <p:nvPr/>
        </p:nvSpPr>
        <p:spPr>
          <a:xfrm>
            <a:off x="1250666" y="1082876"/>
            <a:ext cx="1138425" cy="1603403"/>
          </a:xfrm>
          <a:prstGeom prst="borderCallout2">
            <a:avLst>
              <a:gd name="adj1" fmla="val 24277"/>
              <a:gd name="adj2" fmla="val 100591"/>
              <a:gd name="adj3" fmla="val 27882"/>
              <a:gd name="adj4" fmla="val 113050"/>
              <a:gd name="adj5" fmla="val 80987"/>
              <a:gd name="adj6" fmla="val 123471"/>
            </a:avLst>
          </a:prstGeom>
          <a:solidFill>
            <a:schemeClr val="accent2">
              <a:lumMod val="20000"/>
              <a:lumOff val="80000"/>
            </a:schemeClr>
          </a:solidFill>
          <a:ln w="38100" cmpd="tri">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r>
              <a:rPr lang="fr-FR" sz="1200" b="1" dirty="0">
                <a:solidFill>
                  <a:schemeClr val="tx1"/>
                </a:solidFill>
                <a:latin typeface="Arial" panose="020B0604020202020204" pitchFamily="34" charset="0"/>
                <a:cs typeface="Arial" panose="020B0604020202020204" pitchFamily="34" charset="0"/>
              </a:rPr>
              <a:t>1949</a:t>
            </a:r>
            <a:r>
              <a:rPr lang="fr-FR" sz="1200" dirty="0">
                <a:solidFill>
                  <a:schemeClr val="tx1"/>
                </a:solidFill>
                <a:latin typeface="Arial" panose="020B0604020202020204" pitchFamily="34" charset="0"/>
                <a:cs typeface="Arial" panose="020B0604020202020204" pitchFamily="34" charset="0"/>
              </a:rPr>
              <a:t>: </a:t>
            </a:r>
            <a:r>
              <a:rPr lang="fr-FR" sz="1200" b="1" dirty="0">
                <a:solidFill>
                  <a:schemeClr val="tx1"/>
                </a:solidFill>
                <a:latin typeface="Arial" panose="020B0604020202020204" pitchFamily="34" charset="0"/>
                <a:cs typeface="Arial" panose="020B0604020202020204" pitchFamily="34" charset="0"/>
              </a:rPr>
              <a:t>Minamata  au japon qui attaque 2000 personnes suite à une  pollution de mercure.</a:t>
            </a:r>
            <a:endParaRPr lang="fr-FR" sz="1200" b="1" dirty="0">
              <a:solidFill>
                <a:schemeClr val="tx1"/>
              </a:solidFill>
              <a:latin typeface="Arial" panose="020B0604020202020204" pitchFamily="34" charset="0"/>
              <a:cs typeface="Arial" panose="020B0604020202020204" pitchFamily="34" charset="0"/>
            </a:endParaRPr>
          </a:p>
        </p:txBody>
      </p:sp>
      <p:pic>
        <p:nvPicPr>
          <p:cNvPr id="30" name="Image 29" descr="i-f-bom-f.jpg"/>
          <p:cNvPicPr>
            <a:picLocks noChangeAspect="1"/>
          </p:cNvPicPr>
          <p:nvPr/>
        </p:nvPicPr>
        <p:blipFill>
          <a:blip r:embed="rId11" cstate="print"/>
          <a:stretch>
            <a:fillRect/>
          </a:stretch>
        </p:blipFill>
        <p:spPr>
          <a:xfrm>
            <a:off x="2625011" y="968348"/>
            <a:ext cx="1216068" cy="879941"/>
          </a:xfrm>
          <a:prstGeom prst="rect">
            <a:avLst/>
          </a:prstGeom>
        </p:spPr>
      </p:pic>
      <p:sp>
        <p:nvSpPr>
          <p:cNvPr id="34" name="Rectangle 33"/>
          <p:cNvSpPr/>
          <p:nvPr/>
        </p:nvSpPr>
        <p:spPr>
          <a:xfrm>
            <a:off x="2968598" y="2457221"/>
            <a:ext cx="34289" cy="4581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050"/>
          </a:p>
        </p:txBody>
      </p:sp>
      <p:sp>
        <p:nvSpPr>
          <p:cNvPr id="35" name="Légende encadrée 1 34"/>
          <p:cNvSpPr/>
          <p:nvPr/>
        </p:nvSpPr>
        <p:spPr>
          <a:xfrm>
            <a:off x="3770299" y="1082877"/>
            <a:ext cx="2061518" cy="1259816"/>
          </a:xfrm>
          <a:prstGeom prst="borderCallout1">
            <a:avLst>
              <a:gd name="adj1" fmla="val 40706"/>
              <a:gd name="adj2" fmla="val -2095"/>
              <a:gd name="adj3" fmla="val 112500"/>
              <a:gd name="adj4" fmla="val -38333"/>
            </a:avLst>
          </a:prstGeom>
          <a:solidFill>
            <a:schemeClr val="accent2">
              <a:lumMod val="20000"/>
              <a:lumOff val="8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chemeClr val="tx1"/>
                </a:solidFill>
                <a:latin typeface="Arial" panose="020B0604020202020204" pitchFamily="34" charset="0"/>
                <a:cs typeface="Arial" panose="020B0604020202020204" pitchFamily="34" charset="0"/>
              </a:rPr>
              <a:t>1954 Essai nucléaire de </a:t>
            </a:r>
            <a:r>
              <a:rPr lang="fr-FR" sz="1200" b="1" dirty="0">
                <a:solidFill>
                  <a:schemeClr val="tx1"/>
                </a:solidFill>
                <a:latin typeface="Arial" panose="020B0604020202020204" pitchFamily="34" charset="0"/>
                <a:cs typeface="Arial" panose="020B0604020202020204" pitchFamily="34" charset="0"/>
                <a:hlinkClick r:id="rId12" tooltip="Castle Bravo"/>
              </a:rPr>
              <a:t>Castle Bravo</a:t>
            </a:r>
            <a:r>
              <a:rPr lang="fr-FR" sz="1200" b="1" dirty="0">
                <a:solidFill>
                  <a:schemeClr val="tx1"/>
                </a:solidFill>
                <a:latin typeface="Arial" panose="020B0604020202020204" pitchFamily="34" charset="0"/>
                <a:cs typeface="Arial" panose="020B0604020202020204" pitchFamily="34" charset="0"/>
              </a:rPr>
              <a:t> avec des </a:t>
            </a:r>
            <a:r>
              <a:rPr lang="fr-FR" sz="1200" b="1" dirty="0">
                <a:solidFill>
                  <a:schemeClr val="tx1"/>
                </a:solidFill>
                <a:latin typeface="Arial" panose="020B0604020202020204" pitchFamily="34" charset="0"/>
                <a:cs typeface="Arial" panose="020B0604020202020204" pitchFamily="34" charset="0"/>
                <a:hlinkClick r:id="rId13" tooltip="Retombées radioactives"/>
              </a:rPr>
              <a:t>retombées radioactives</a:t>
            </a:r>
            <a:r>
              <a:rPr lang="fr-FR" sz="1200" b="1" dirty="0">
                <a:solidFill>
                  <a:schemeClr val="tx1"/>
                </a:solidFill>
                <a:latin typeface="Arial" panose="020B0604020202020204" pitchFamily="34" charset="0"/>
                <a:cs typeface="Arial" panose="020B0604020202020204" pitchFamily="34" charset="0"/>
              </a:rPr>
              <a:t> condamnant une zone d'archipels (Rongelap) près de l'atoll de Bikini</a:t>
            </a:r>
            <a:endParaRPr lang="fr-FR" sz="1200" b="1" dirty="0">
              <a:solidFill>
                <a:schemeClr val="tx1"/>
              </a:solidFill>
              <a:latin typeface="Arial" panose="020B0604020202020204" pitchFamily="34" charset="0"/>
              <a:cs typeface="Arial" panose="020B0604020202020204" pitchFamily="34" charset="0"/>
            </a:endParaRPr>
          </a:p>
        </p:txBody>
      </p:sp>
      <p:pic>
        <p:nvPicPr>
          <p:cNvPr id="36" name="Image 35" descr="260px-Operation_Crossroads_Baker_Edit.jpg"/>
          <p:cNvPicPr>
            <a:picLocks noChangeAspect="1"/>
          </p:cNvPicPr>
          <p:nvPr/>
        </p:nvPicPr>
        <p:blipFill>
          <a:blip r:embed="rId14" cstate="print"/>
          <a:stretch>
            <a:fillRect/>
          </a:stretch>
        </p:blipFill>
        <p:spPr>
          <a:xfrm>
            <a:off x="4686529" y="2342692"/>
            <a:ext cx="1408029" cy="736508"/>
          </a:xfrm>
          <a:prstGeom prst="rect">
            <a:avLst/>
          </a:prstGeom>
        </p:spPr>
      </p:pic>
      <p:sp>
        <p:nvSpPr>
          <p:cNvPr id="37" name="Rectangle 36"/>
          <p:cNvSpPr/>
          <p:nvPr/>
        </p:nvSpPr>
        <p:spPr>
          <a:xfrm>
            <a:off x="3312184" y="2457221"/>
            <a:ext cx="34289" cy="4581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050"/>
          </a:p>
        </p:txBody>
      </p:sp>
      <p:pic>
        <p:nvPicPr>
          <p:cNvPr id="39" name="Image 38" descr="hbhj.jpg"/>
          <p:cNvPicPr>
            <a:picLocks noChangeAspect="1"/>
          </p:cNvPicPr>
          <p:nvPr/>
        </p:nvPicPr>
        <p:blipFill>
          <a:blip r:embed="rId15" cstate="print"/>
          <a:stretch>
            <a:fillRect/>
          </a:stretch>
        </p:blipFill>
        <p:spPr>
          <a:xfrm>
            <a:off x="1257530" y="2915337"/>
            <a:ext cx="1138425" cy="955112"/>
          </a:xfrm>
          <a:prstGeom prst="rect">
            <a:avLst/>
          </a:prstGeom>
        </p:spPr>
      </p:pic>
      <p:sp>
        <p:nvSpPr>
          <p:cNvPr id="42" name="Légende encadrée 1 41"/>
          <p:cNvSpPr/>
          <p:nvPr/>
        </p:nvSpPr>
        <p:spPr>
          <a:xfrm>
            <a:off x="4915587" y="4060624"/>
            <a:ext cx="1488874" cy="864113"/>
          </a:xfrm>
          <a:prstGeom prst="borderCallout1">
            <a:avLst>
              <a:gd name="adj1" fmla="val 26196"/>
              <a:gd name="adj2" fmla="val 1411"/>
              <a:gd name="adj3" fmla="val -133086"/>
              <a:gd name="adj4" fmla="val -58115"/>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chemeClr val="tx1">
                    <a:lumMod val="95000"/>
                    <a:lumOff val="5000"/>
                  </a:schemeClr>
                </a:solidFill>
                <a:latin typeface="Arial" panose="020B0604020202020204" pitchFamily="34" charset="0"/>
                <a:cs typeface="Arial" panose="020B0604020202020204" pitchFamily="34" charset="0"/>
              </a:rPr>
              <a:t>1969 </a:t>
            </a:r>
            <a:r>
              <a:rPr lang="fr-FR" sz="1200" b="1" dirty="0">
                <a:solidFill>
                  <a:schemeClr val="tx1">
                    <a:lumMod val="95000"/>
                    <a:lumOff val="5000"/>
                  </a:schemeClr>
                </a:solidFill>
                <a:latin typeface="Arial" panose="020B0604020202020204" pitchFamily="34" charset="0"/>
                <a:cs typeface="Arial" panose="020B0604020202020204" pitchFamily="34" charset="0"/>
                <a:hlinkClick r:id="rId16" tooltip="Pollution"/>
              </a:rPr>
              <a:t>Pollution</a:t>
            </a:r>
            <a:r>
              <a:rPr lang="fr-FR" sz="1200" b="1" dirty="0">
                <a:solidFill>
                  <a:schemeClr val="tx1">
                    <a:lumMod val="95000"/>
                    <a:lumOff val="5000"/>
                  </a:schemeClr>
                </a:solidFill>
                <a:latin typeface="Arial" panose="020B0604020202020204" pitchFamily="34" charset="0"/>
                <a:cs typeface="Arial" panose="020B0604020202020204" pitchFamily="34" charset="0"/>
              </a:rPr>
              <a:t> du </a:t>
            </a:r>
            <a:r>
              <a:rPr lang="fr-FR" sz="1200" b="1" dirty="0">
                <a:solidFill>
                  <a:schemeClr val="tx1">
                    <a:lumMod val="95000"/>
                    <a:lumOff val="5000"/>
                  </a:schemeClr>
                </a:solidFill>
                <a:latin typeface="Arial" panose="020B0604020202020204" pitchFamily="34" charset="0"/>
                <a:cs typeface="Arial" panose="020B0604020202020204" pitchFamily="34" charset="0"/>
                <a:hlinkClick r:id="rId17" tooltip="Rhin"/>
              </a:rPr>
              <a:t>Rhin</a:t>
            </a:r>
            <a:r>
              <a:rPr lang="fr-FR" sz="1200" b="1" dirty="0">
                <a:solidFill>
                  <a:schemeClr val="tx1">
                    <a:lumMod val="95000"/>
                    <a:lumOff val="5000"/>
                  </a:schemeClr>
                </a:solidFill>
                <a:latin typeface="Arial" panose="020B0604020202020204" pitchFamily="34" charset="0"/>
                <a:cs typeface="Arial" panose="020B0604020202020204" pitchFamily="34" charset="0"/>
              </a:rPr>
              <a:t> avec le </a:t>
            </a:r>
            <a:r>
              <a:rPr lang="fr-FR" sz="1200" b="1" dirty="0">
                <a:solidFill>
                  <a:schemeClr val="tx1">
                    <a:lumMod val="95000"/>
                    <a:lumOff val="5000"/>
                  </a:schemeClr>
                </a:solidFill>
                <a:latin typeface="Arial" panose="020B0604020202020204" pitchFamily="34" charset="0"/>
                <a:cs typeface="Arial" panose="020B0604020202020204" pitchFamily="34" charset="0"/>
                <a:hlinkClick r:id="rId18" tooltip="Pesticide"/>
              </a:rPr>
              <a:t>pesticide</a:t>
            </a:r>
            <a:r>
              <a:rPr lang="fr-FR" sz="1200" b="1" dirty="0">
                <a:solidFill>
                  <a:schemeClr val="tx1">
                    <a:lumMod val="95000"/>
                    <a:lumOff val="5000"/>
                  </a:schemeClr>
                </a:solidFill>
                <a:latin typeface="Arial" panose="020B0604020202020204" pitchFamily="34" charset="0"/>
                <a:cs typeface="Arial" panose="020B0604020202020204" pitchFamily="34" charset="0"/>
              </a:rPr>
              <a:t> </a:t>
            </a:r>
            <a:r>
              <a:rPr lang="fr-FR" sz="1200" b="1" dirty="0" err="1">
                <a:solidFill>
                  <a:schemeClr val="tx1">
                    <a:lumMod val="95000"/>
                    <a:lumOff val="5000"/>
                  </a:schemeClr>
                </a:solidFill>
                <a:latin typeface="Arial" panose="020B0604020202020204" pitchFamily="34" charset="0"/>
                <a:cs typeface="Arial" panose="020B0604020202020204" pitchFamily="34" charset="0"/>
                <a:hlinkClick r:id="rId19" tooltip="Endosulfan"/>
              </a:rPr>
              <a:t>endosulfan</a:t>
            </a:r>
            <a:endParaRPr lang="fr-FR" sz="12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3" name="Rectangle 42"/>
          <p:cNvSpPr/>
          <p:nvPr/>
        </p:nvSpPr>
        <p:spPr>
          <a:xfrm>
            <a:off x="3999357" y="2457221"/>
            <a:ext cx="34289" cy="4581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050"/>
          </a:p>
        </p:txBody>
      </p:sp>
      <p:pic>
        <p:nvPicPr>
          <p:cNvPr id="44" name="Image 43" descr="DHALRHIN0008.jpg"/>
          <p:cNvPicPr>
            <a:picLocks noChangeAspect="1"/>
          </p:cNvPicPr>
          <p:nvPr/>
        </p:nvPicPr>
        <p:blipFill>
          <a:blip r:embed="rId20" cstate="print"/>
          <a:stretch>
            <a:fillRect/>
          </a:stretch>
        </p:blipFill>
        <p:spPr>
          <a:xfrm>
            <a:off x="6289931" y="4404210"/>
            <a:ext cx="1145288" cy="754849"/>
          </a:xfrm>
          <a:prstGeom prst="rect">
            <a:avLst/>
          </a:prstGeom>
        </p:spPr>
      </p:pic>
      <p:sp>
        <p:nvSpPr>
          <p:cNvPr id="45" name="Légende encadrée 1 44"/>
          <p:cNvSpPr/>
          <p:nvPr/>
        </p:nvSpPr>
        <p:spPr>
          <a:xfrm>
            <a:off x="6633518" y="3258923"/>
            <a:ext cx="1266680" cy="1030759"/>
          </a:xfrm>
          <a:prstGeom prst="borderCallout1">
            <a:avLst>
              <a:gd name="adj1" fmla="val 50353"/>
              <a:gd name="adj2" fmla="val 400"/>
              <a:gd name="adj3" fmla="val -33039"/>
              <a:gd name="adj4" fmla="val -166899"/>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chemeClr val="tx1">
                    <a:lumMod val="95000"/>
                    <a:lumOff val="5000"/>
                  </a:schemeClr>
                </a:solidFill>
                <a:latin typeface="Arial" panose="020B0604020202020204" pitchFamily="34" charset="0"/>
                <a:cs typeface="Arial" panose="020B0604020202020204" pitchFamily="34" charset="0"/>
              </a:rPr>
              <a:t>1976 </a:t>
            </a:r>
            <a:r>
              <a:rPr lang="fr-FR" sz="1200" b="1" dirty="0">
                <a:solidFill>
                  <a:schemeClr val="tx1">
                    <a:lumMod val="95000"/>
                    <a:lumOff val="5000"/>
                  </a:schemeClr>
                </a:solidFill>
                <a:latin typeface="Arial" panose="020B0604020202020204" pitchFamily="34" charset="0"/>
                <a:cs typeface="Arial" panose="020B0604020202020204" pitchFamily="34" charset="0"/>
                <a:hlinkClick r:id="rId21" tooltip="Catastrophe de Seveso"/>
              </a:rPr>
              <a:t>Catastrophe de Seveso</a:t>
            </a:r>
            <a:r>
              <a:rPr lang="fr-FR" sz="1200" b="1" dirty="0">
                <a:solidFill>
                  <a:schemeClr val="tx1">
                    <a:lumMod val="95000"/>
                    <a:lumOff val="5000"/>
                  </a:schemeClr>
                </a:solidFill>
                <a:latin typeface="Arial" panose="020B0604020202020204" pitchFamily="34" charset="0"/>
                <a:cs typeface="Arial" panose="020B0604020202020204" pitchFamily="34" charset="0"/>
              </a:rPr>
              <a:t> en Italie, pollution à la dioxine</a:t>
            </a:r>
            <a:endParaRPr lang="fr-FR" sz="12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6" name="Organigramme : Processus 45"/>
          <p:cNvSpPr/>
          <p:nvPr/>
        </p:nvSpPr>
        <p:spPr>
          <a:xfrm>
            <a:off x="4686529" y="2457221"/>
            <a:ext cx="34289" cy="45811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050"/>
          </a:p>
        </p:txBody>
      </p:sp>
      <p:pic>
        <p:nvPicPr>
          <p:cNvPr id="47" name="Image 46" descr="chimie_verte_demirdjian_seveso.jpg"/>
          <p:cNvPicPr>
            <a:picLocks noChangeAspect="1"/>
          </p:cNvPicPr>
          <p:nvPr/>
        </p:nvPicPr>
        <p:blipFill>
          <a:blip r:embed="rId22" cstate="print"/>
          <a:stretch>
            <a:fillRect/>
          </a:stretch>
        </p:blipFill>
        <p:spPr>
          <a:xfrm>
            <a:off x="6796741" y="853819"/>
            <a:ext cx="1204259" cy="2061518"/>
          </a:xfrm>
          <a:prstGeom prst="rect">
            <a:avLst/>
          </a:prstGeom>
        </p:spPr>
      </p:pic>
      <p:sp>
        <p:nvSpPr>
          <p:cNvPr id="38" name="Légende encadrée 1 37"/>
          <p:cNvSpPr/>
          <p:nvPr/>
        </p:nvSpPr>
        <p:spPr>
          <a:xfrm>
            <a:off x="1823310" y="3717038"/>
            <a:ext cx="2074504" cy="1030759"/>
          </a:xfrm>
          <a:prstGeom prst="borderCallout1">
            <a:avLst>
              <a:gd name="adj1" fmla="val -5048"/>
              <a:gd name="adj2" fmla="val 57093"/>
              <a:gd name="adj3" fmla="val -82494"/>
              <a:gd name="adj4" fmla="val 74775"/>
            </a:avLst>
          </a:prstGeom>
          <a:solidFill>
            <a:schemeClr val="accent2">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500" b="1" dirty="0">
                <a:solidFill>
                  <a:schemeClr val="tx1">
                    <a:lumMod val="95000"/>
                    <a:lumOff val="5000"/>
                  </a:schemeClr>
                </a:solidFill>
                <a:latin typeface="Arial" panose="020B0604020202020204" pitchFamily="34" charset="0"/>
                <a:cs typeface="Arial" panose="020B0604020202020204" pitchFamily="34" charset="0"/>
              </a:rPr>
              <a:t>1967</a:t>
            </a:r>
            <a:r>
              <a:rPr lang="fr-FR" sz="1200" b="1" dirty="0">
                <a:solidFill>
                  <a:schemeClr val="tx1">
                    <a:lumMod val="95000"/>
                    <a:lumOff val="5000"/>
                  </a:schemeClr>
                </a:solidFill>
                <a:latin typeface="Arial" panose="020B0604020202020204" pitchFamily="34" charset="0"/>
                <a:cs typeface="Arial" panose="020B0604020202020204" pitchFamily="34" charset="0"/>
              </a:rPr>
              <a:t> Marée noire du </a:t>
            </a:r>
            <a:r>
              <a:rPr lang="fr-FR" sz="1200" b="1" i="1" dirty="0" err="1">
                <a:solidFill>
                  <a:schemeClr val="tx1">
                    <a:lumMod val="95000"/>
                    <a:lumOff val="5000"/>
                  </a:schemeClr>
                </a:solidFill>
                <a:latin typeface="Arial" panose="020B0604020202020204" pitchFamily="34" charset="0"/>
                <a:cs typeface="Arial" panose="020B0604020202020204" pitchFamily="34" charset="0"/>
                <a:hlinkClick r:id="rId23" tooltip="Torrey Canyon"/>
              </a:rPr>
              <a:t>Torrey</a:t>
            </a:r>
            <a:r>
              <a:rPr lang="fr-FR" sz="1200" b="1" i="1" dirty="0">
                <a:solidFill>
                  <a:schemeClr val="tx1">
                    <a:lumMod val="95000"/>
                    <a:lumOff val="5000"/>
                  </a:schemeClr>
                </a:solidFill>
                <a:latin typeface="Arial" panose="020B0604020202020204" pitchFamily="34" charset="0"/>
                <a:cs typeface="Arial" panose="020B0604020202020204" pitchFamily="34" charset="0"/>
                <a:hlinkClick r:id="rId23" tooltip="Torrey Canyon"/>
              </a:rPr>
              <a:t> Canyon</a:t>
            </a:r>
            <a:r>
              <a:rPr lang="fr-FR" sz="1200" b="1" dirty="0">
                <a:solidFill>
                  <a:schemeClr val="tx1">
                    <a:lumMod val="95000"/>
                    <a:lumOff val="5000"/>
                  </a:schemeClr>
                </a:solidFill>
                <a:latin typeface="Arial" panose="020B0604020202020204" pitchFamily="34" charset="0"/>
                <a:cs typeface="Arial" panose="020B0604020202020204" pitchFamily="34" charset="0"/>
              </a:rPr>
              <a:t> au large des </a:t>
            </a:r>
            <a:r>
              <a:rPr lang="fr-FR" sz="1200" b="1" dirty="0">
                <a:solidFill>
                  <a:schemeClr val="tx1">
                    <a:lumMod val="95000"/>
                    <a:lumOff val="5000"/>
                  </a:schemeClr>
                </a:solidFill>
                <a:latin typeface="Arial" panose="020B0604020202020204" pitchFamily="34" charset="0"/>
                <a:cs typeface="Arial" panose="020B0604020202020204" pitchFamily="34" charset="0"/>
                <a:hlinkClick r:id="rId24" tooltip="Cornouailles"/>
              </a:rPr>
              <a:t>Cornouailles</a:t>
            </a:r>
            <a:r>
              <a:rPr lang="fr-FR" sz="1200" b="1" dirty="0">
                <a:solidFill>
                  <a:schemeClr val="tx1">
                    <a:lumMod val="95000"/>
                    <a:lumOff val="5000"/>
                  </a:schemeClr>
                </a:solidFill>
                <a:latin typeface="Arial" panose="020B0604020202020204" pitchFamily="34" charset="0"/>
                <a:cs typeface="Arial" panose="020B0604020202020204" pitchFamily="34" charset="0"/>
              </a:rPr>
              <a:t> </a:t>
            </a:r>
            <a:r>
              <a:rPr lang="fr-FR" sz="1200" b="1" dirty="0" err="1">
                <a:solidFill>
                  <a:schemeClr val="tx1">
                    <a:lumMod val="95000"/>
                    <a:lumOff val="5000"/>
                  </a:schemeClr>
                </a:solidFill>
                <a:latin typeface="Arial" panose="020B0604020202020204" pitchFamily="34" charset="0"/>
                <a:cs typeface="Arial" panose="020B0604020202020204" pitchFamily="34" charset="0"/>
              </a:rPr>
              <a:t>surl</a:t>
            </a:r>
            <a:r>
              <a:rPr lang="fr-FR" sz="1200" b="1" dirty="0">
                <a:solidFill>
                  <a:schemeClr val="tx1">
                    <a:lumMod val="95000"/>
                    <a:lumOff val="5000"/>
                  </a:schemeClr>
                </a:solidFill>
                <a:latin typeface="Arial" panose="020B0604020202020204" pitchFamily="34" charset="0"/>
                <a:cs typeface="Arial" panose="020B0604020202020204" pitchFamily="34" charset="0"/>
              </a:rPr>
              <a:t> es côtes britanniques (119 000 tonnes)</a:t>
            </a:r>
            <a:endParaRPr lang="fr-FR" sz="12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2"/>
          </p:nvPr>
        </p:nvSpPr>
        <p:spPr/>
        <p:txBody>
          <a:bodyPr/>
          <a:p>
            <a:fld id="{B82CCC60-E8CD-4174-8B1A-7DF615B22EEF}" type="slidenum">
              <a:rPr lang="en-US" smtClean="0"/>
            </a:fld>
            <a:endParaRPr lang="en-US" dirty="0"/>
          </a:p>
        </p:txBody>
      </p:sp>
      <p:sp>
        <p:nvSpPr>
          <p:cNvPr id="11" name="Rectangle à coins arrondi 10"/>
          <p:cNvSpPr/>
          <p:nvPr/>
        </p:nvSpPr>
        <p:spPr>
          <a:xfrm>
            <a:off x="7900035" y="459867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11/84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par>
                                <p:cTn id="20" presetID="55"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strVal val="#ppt_w*0.70"/>
                                          </p:val>
                                        </p:tav>
                                        <p:tav tm="100000">
                                          <p:val>
                                            <p:strVal val="#ppt_w"/>
                                          </p:val>
                                        </p:tav>
                                      </p:tavLst>
                                    </p:anim>
                                    <p:anim calcmode="lin" valueType="num">
                                      <p:cBhvr>
                                        <p:cTn id="23" dur="1000" fill="hold"/>
                                        <p:tgtEl>
                                          <p:spTgt spid="8"/>
                                        </p:tgtEl>
                                        <p:attrNameLst>
                                          <p:attrName>ppt_h</p:attrName>
                                        </p:attrNameLst>
                                      </p:cBhvr>
                                      <p:tavLst>
                                        <p:tav tm="0">
                                          <p:val>
                                            <p:strVal val="#ppt_h"/>
                                          </p:val>
                                        </p:tav>
                                        <p:tav tm="100000">
                                          <p:val>
                                            <p:strVal val="#ppt_h"/>
                                          </p:val>
                                        </p:tav>
                                      </p:tavLst>
                                    </p:anim>
                                    <p:animEffect transition="in" filter="fade">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xit" presetSubtype="10" fill="hold" grpId="1" nodeType="clickEffect">
                                  <p:stCondLst>
                                    <p:cond delay="0"/>
                                  </p:stCondLst>
                                  <p:childTnLst>
                                    <p:animEffect transition="out" filter="checkerboard(across)">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5" presetClass="exit" presetSubtype="10" fill="hold" grpId="1" nodeType="withEffect">
                                  <p:stCondLst>
                                    <p:cond delay="0"/>
                                  </p:stCondLst>
                                  <p:childTnLst>
                                    <p:animEffect transition="out" filter="checkerboard(across)">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5" presetClass="exit" presetSubtype="10" fill="hold" nodeType="withEffect">
                                  <p:stCondLst>
                                    <p:cond delay="0"/>
                                  </p:stCondLst>
                                  <p:childTnLst>
                                    <p:animEffect transition="out" filter="checkerboard(across)">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xit" presetSubtype="4" fill="hold" grpId="1" nodeType="clickEffect">
                                  <p:stCondLst>
                                    <p:cond delay="0"/>
                                  </p:stCondLst>
                                  <p:childTnLst>
                                    <p:anim calcmode="lin" valueType="num">
                                      <p:cBhvr additive="base">
                                        <p:cTn id="71" dur="500"/>
                                        <p:tgtEl>
                                          <p:spTgt spid="10"/>
                                        </p:tgtEl>
                                        <p:attrNameLst>
                                          <p:attrName>ppt_x</p:attrName>
                                        </p:attrNameLst>
                                      </p:cBhvr>
                                      <p:tavLst>
                                        <p:tav tm="0">
                                          <p:val>
                                            <p:strVal val="ppt_x"/>
                                          </p:val>
                                        </p:tav>
                                        <p:tav tm="100000">
                                          <p:val>
                                            <p:strVal val="ppt_x"/>
                                          </p:val>
                                        </p:tav>
                                      </p:tavLst>
                                    </p:anim>
                                    <p:anim calcmode="lin" valueType="num">
                                      <p:cBhvr additive="base">
                                        <p:cTn id="72" dur="500"/>
                                        <p:tgtEl>
                                          <p:spTgt spid="10"/>
                                        </p:tgtEl>
                                        <p:attrNameLst>
                                          <p:attrName>ppt_y</p:attrName>
                                        </p:attrNameLst>
                                      </p:cBhvr>
                                      <p:tavLst>
                                        <p:tav tm="0">
                                          <p:val>
                                            <p:strVal val="ppt_y"/>
                                          </p:val>
                                        </p:tav>
                                        <p:tav tm="100000">
                                          <p:val>
                                            <p:strVal val="1+ppt_h/2"/>
                                          </p:val>
                                        </p:tav>
                                      </p:tavLst>
                                    </p:anim>
                                    <p:set>
                                      <p:cBhvr>
                                        <p:cTn id="73" dur="1" fill="hold">
                                          <p:stCondLst>
                                            <p:cond delay="499"/>
                                          </p:stCondLst>
                                        </p:cTn>
                                        <p:tgtEl>
                                          <p:spTgt spid="10"/>
                                        </p:tgtEl>
                                        <p:attrNameLst>
                                          <p:attrName>style.visibility</p:attrName>
                                        </p:attrNameLst>
                                      </p:cBhvr>
                                      <p:to>
                                        <p:strVal val="hidden"/>
                                      </p:to>
                                    </p:set>
                                  </p:childTnLst>
                                </p:cTn>
                              </p:par>
                              <p:par>
                                <p:cTn id="74" presetID="2" presetClass="exit" presetSubtype="4" fill="hold" grpId="1" nodeType="withEffect">
                                  <p:stCondLst>
                                    <p:cond delay="0"/>
                                  </p:stCondLst>
                                  <p:childTnLst>
                                    <p:anim calcmode="lin" valueType="num">
                                      <p:cBhvr additive="base">
                                        <p:cTn id="75" dur="500"/>
                                        <p:tgtEl>
                                          <p:spTgt spid="12"/>
                                        </p:tgtEl>
                                        <p:attrNameLst>
                                          <p:attrName>ppt_x</p:attrName>
                                        </p:attrNameLst>
                                      </p:cBhvr>
                                      <p:tavLst>
                                        <p:tav tm="0">
                                          <p:val>
                                            <p:strVal val="ppt_x"/>
                                          </p:val>
                                        </p:tav>
                                        <p:tav tm="100000">
                                          <p:val>
                                            <p:strVal val="ppt_x"/>
                                          </p:val>
                                        </p:tav>
                                      </p:tavLst>
                                    </p:anim>
                                    <p:anim calcmode="lin" valueType="num">
                                      <p:cBhvr additive="base">
                                        <p:cTn id="76" dur="500"/>
                                        <p:tgtEl>
                                          <p:spTgt spid="12"/>
                                        </p:tgtEl>
                                        <p:attrNameLst>
                                          <p:attrName>ppt_y</p:attrName>
                                        </p:attrNameLst>
                                      </p:cBhvr>
                                      <p:tavLst>
                                        <p:tav tm="0">
                                          <p:val>
                                            <p:strVal val="ppt_y"/>
                                          </p:val>
                                        </p:tav>
                                        <p:tav tm="100000">
                                          <p:val>
                                            <p:strVal val="1+ppt_h/2"/>
                                          </p:val>
                                        </p:tav>
                                      </p:tavLst>
                                    </p:anim>
                                    <p:set>
                                      <p:cBhvr>
                                        <p:cTn id="77" dur="1" fill="hold">
                                          <p:stCondLst>
                                            <p:cond delay="499"/>
                                          </p:stCondLst>
                                        </p:cTn>
                                        <p:tgtEl>
                                          <p:spTgt spid="12"/>
                                        </p:tgtEl>
                                        <p:attrNameLst>
                                          <p:attrName>style.visibility</p:attrName>
                                        </p:attrNameLst>
                                      </p:cBhvr>
                                      <p:to>
                                        <p:strVal val="hidden"/>
                                      </p:to>
                                    </p:set>
                                  </p:childTnLst>
                                </p:cTn>
                              </p:par>
                              <p:par>
                                <p:cTn id="78" presetID="2" presetClass="exit" presetSubtype="4" fill="hold" nodeType="withEffect">
                                  <p:stCondLst>
                                    <p:cond delay="0"/>
                                  </p:stCondLst>
                                  <p:childTnLst>
                                    <p:anim calcmode="lin" valueType="num">
                                      <p:cBhvr additive="base">
                                        <p:cTn id="79" dur="500"/>
                                        <p:tgtEl>
                                          <p:spTgt spid="14"/>
                                        </p:tgtEl>
                                        <p:attrNameLst>
                                          <p:attrName>ppt_x</p:attrName>
                                        </p:attrNameLst>
                                      </p:cBhvr>
                                      <p:tavLst>
                                        <p:tav tm="0">
                                          <p:val>
                                            <p:strVal val="ppt_x"/>
                                          </p:val>
                                        </p:tav>
                                        <p:tav tm="100000">
                                          <p:val>
                                            <p:strVal val="ppt_x"/>
                                          </p:val>
                                        </p:tav>
                                      </p:tavLst>
                                    </p:anim>
                                    <p:anim calcmode="lin" valueType="num">
                                      <p:cBhvr additive="base">
                                        <p:cTn id="80" dur="500"/>
                                        <p:tgtEl>
                                          <p:spTgt spid="14"/>
                                        </p:tgtEl>
                                        <p:attrNameLst>
                                          <p:attrName>ppt_y</p:attrName>
                                        </p:attrNameLst>
                                      </p:cBhvr>
                                      <p:tavLst>
                                        <p:tav tm="0">
                                          <p:val>
                                            <p:strVal val="ppt_y"/>
                                          </p:val>
                                        </p:tav>
                                        <p:tav tm="100000">
                                          <p:val>
                                            <p:strVal val="1+ppt_h/2"/>
                                          </p:val>
                                        </p:tav>
                                      </p:tavLst>
                                    </p:anim>
                                    <p:set>
                                      <p:cBhvr>
                                        <p:cTn id="81" dur="1" fill="hold">
                                          <p:stCondLst>
                                            <p:cond delay="499"/>
                                          </p:stCondLst>
                                        </p:cTn>
                                        <p:tgtEl>
                                          <p:spTgt spid="14"/>
                                        </p:tgtEl>
                                        <p:attrNameLst>
                                          <p:attrName>style.visibility</p:attrName>
                                        </p:attrNameLst>
                                      </p:cBhvr>
                                      <p:to>
                                        <p:strVal val="hidden"/>
                                      </p:to>
                                    </p:set>
                                  </p:childTnLst>
                                </p:cTn>
                              </p:par>
                              <p:par>
                                <p:cTn id="82" presetID="2" presetClass="exit" presetSubtype="4" fill="hold" nodeType="withEffect">
                                  <p:stCondLst>
                                    <p:cond delay="0"/>
                                  </p:stCondLst>
                                  <p:childTnLst>
                                    <p:anim calcmode="lin" valueType="num">
                                      <p:cBhvr additive="base">
                                        <p:cTn id="83" dur="500"/>
                                        <p:tgtEl>
                                          <p:spTgt spid="13"/>
                                        </p:tgtEl>
                                        <p:attrNameLst>
                                          <p:attrName>ppt_x</p:attrName>
                                        </p:attrNameLst>
                                      </p:cBhvr>
                                      <p:tavLst>
                                        <p:tav tm="0">
                                          <p:val>
                                            <p:strVal val="ppt_x"/>
                                          </p:val>
                                        </p:tav>
                                        <p:tav tm="100000">
                                          <p:val>
                                            <p:strVal val="ppt_x"/>
                                          </p:val>
                                        </p:tav>
                                      </p:tavLst>
                                    </p:anim>
                                    <p:anim calcmode="lin" valueType="num">
                                      <p:cBhvr additive="base">
                                        <p:cTn id="84" dur="500"/>
                                        <p:tgtEl>
                                          <p:spTgt spid="13"/>
                                        </p:tgtEl>
                                        <p:attrNameLst>
                                          <p:attrName>ppt_y</p:attrName>
                                        </p:attrNameLst>
                                      </p:cBhvr>
                                      <p:tavLst>
                                        <p:tav tm="0">
                                          <p:val>
                                            <p:strVal val="ppt_y"/>
                                          </p:val>
                                        </p:tav>
                                        <p:tav tm="100000">
                                          <p:val>
                                            <p:strVal val="1+ppt_h/2"/>
                                          </p:val>
                                        </p:tav>
                                      </p:tavLst>
                                    </p:anim>
                                    <p:set>
                                      <p:cBhvr>
                                        <p:cTn id="85" dur="1" fill="hold">
                                          <p:stCondLst>
                                            <p:cond delay="499"/>
                                          </p:stCondLst>
                                        </p:cTn>
                                        <p:tgtEl>
                                          <p:spTgt spid="13"/>
                                        </p:tgtEl>
                                        <p:attrNameLst>
                                          <p:attrName>style.visibility</p:attrName>
                                        </p:attrNameLst>
                                      </p:cBhvr>
                                      <p:to>
                                        <p:strVal val="hidden"/>
                                      </p:to>
                                    </p:set>
                                  </p:childTnLst>
                                </p:cTn>
                              </p:par>
                              <p:par>
                                <p:cTn id="86" presetID="2" presetClass="exit" presetSubtype="4" fill="hold" nodeType="withEffect">
                                  <p:stCondLst>
                                    <p:cond delay="0"/>
                                  </p:stCondLst>
                                  <p:childTnLst>
                                    <p:anim calcmode="lin" valueType="num">
                                      <p:cBhvr additive="base">
                                        <p:cTn id="87" dur="500"/>
                                        <p:tgtEl>
                                          <p:spTgt spid="16"/>
                                        </p:tgtEl>
                                        <p:attrNameLst>
                                          <p:attrName>ppt_x</p:attrName>
                                        </p:attrNameLst>
                                      </p:cBhvr>
                                      <p:tavLst>
                                        <p:tav tm="0">
                                          <p:val>
                                            <p:strVal val="ppt_x"/>
                                          </p:val>
                                        </p:tav>
                                        <p:tav tm="100000">
                                          <p:val>
                                            <p:strVal val="ppt_x"/>
                                          </p:val>
                                        </p:tav>
                                      </p:tavLst>
                                    </p:anim>
                                    <p:anim calcmode="lin" valueType="num">
                                      <p:cBhvr additive="base">
                                        <p:cTn id="88" dur="500"/>
                                        <p:tgtEl>
                                          <p:spTgt spid="16"/>
                                        </p:tgtEl>
                                        <p:attrNameLst>
                                          <p:attrName>ppt_y</p:attrName>
                                        </p:attrNameLst>
                                      </p:cBhvr>
                                      <p:tavLst>
                                        <p:tav tm="0">
                                          <p:val>
                                            <p:strVal val="ppt_y"/>
                                          </p:val>
                                        </p:tav>
                                        <p:tav tm="100000">
                                          <p:val>
                                            <p:strVal val="1+ppt_h/2"/>
                                          </p:val>
                                        </p:tav>
                                      </p:tavLst>
                                    </p:anim>
                                    <p:set>
                                      <p:cBhvr>
                                        <p:cTn id="89" dur="1" fill="hold">
                                          <p:stCondLst>
                                            <p:cond delay="499"/>
                                          </p:stCondLst>
                                        </p:cTn>
                                        <p:tgtEl>
                                          <p:spTgt spid="16"/>
                                        </p:tgtEl>
                                        <p:attrNameLst>
                                          <p:attrName>style.visibility</p:attrName>
                                        </p:attrNameLst>
                                      </p:cBhvr>
                                      <p:to>
                                        <p:strVal val="hidden"/>
                                      </p:to>
                                    </p:set>
                                  </p:childTnLst>
                                </p:cTn>
                              </p:par>
                              <p:par>
                                <p:cTn id="90" presetID="2" presetClass="exit" presetSubtype="4" fill="hold" nodeType="withEffect">
                                  <p:stCondLst>
                                    <p:cond delay="0"/>
                                  </p:stCondLst>
                                  <p:childTnLst>
                                    <p:anim calcmode="lin" valueType="num">
                                      <p:cBhvr additive="base">
                                        <p:cTn id="91" dur="500"/>
                                        <p:tgtEl>
                                          <p:spTgt spid="15"/>
                                        </p:tgtEl>
                                        <p:attrNameLst>
                                          <p:attrName>ppt_x</p:attrName>
                                        </p:attrNameLst>
                                      </p:cBhvr>
                                      <p:tavLst>
                                        <p:tav tm="0">
                                          <p:val>
                                            <p:strVal val="ppt_x"/>
                                          </p:val>
                                        </p:tav>
                                        <p:tav tm="100000">
                                          <p:val>
                                            <p:strVal val="ppt_x"/>
                                          </p:val>
                                        </p:tav>
                                      </p:tavLst>
                                    </p:anim>
                                    <p:anim calcmode="lin" valueType="num">
                                      <p:cBhvr additive="base">
                                        <p:cTn id="92" dur="500"/>
                                        <p:tgtEl>
                                          <p:spTgt spid="15"/>
                                        </p:tgtEl>
                                        <p:attrNameLst>
                                          <p:attrName>ppt_y</p:attrName>
                                        </p:attrNameLst>
                                      </p:cBhvr>
                                      <p:tavLst>
                                        <p:tav tm="0">
                                          <p:val>
                                            <p:strVal val="ppt_y"/>
                                          </p:val>
                                        </p:tav>
                                        <p:tav tm="100000">
                                          <p:val>
                                            <p:strVal val="1+ppt_h/2"/>
                                          </p:val>
                                        </p:tav>
                                      </p:tavLst>
                                    </p:anim>
                                    <p:set>
                                      <p:cBhvr>
                                        <p:cTn id="93" dur="1" fill="hold">
                                          <p:stCondLst>
                                            <p:cond delay="499"/>
                                          </p:stCondLst>
                                        </p:cTn>
                                        <p:tgtEl>
                                          <p:spTgt spid="15"/>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5" presetClass="entr" presetSubtype="10" fill="hold" grpId="0" nodeType="click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checkerboard(across)">
                                      <p:cBhvr>
                                        <p:cTn id="98" dur="500"/>
                                        <p:tgtEl>
                                          <p:spTgt spid="21"/>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checkerboard(across)">
                                      <p:cBhvr>
                                        <p:cTn id="101" dur="500"/>
                                        <p:tgtEl>
                                          <p:spTgt spid="17"/>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checkerboard(across)">
                                      <p:cBhvr>
                                        <p:cTn id="104" dur="500"/>
                                        <p:tgtEl>
                                          <p:spTgt spid="18"/>
                                        </p:tgtEl>
                                      </p:cBhvr>
                                    </p:animEffect>
                                  </p:childTnLst>
                                </p:cTn>
                              </p:par>
                              <p:par>
                                <p:cTn id="105" presetID="5" presetClass="entr" presetSubtype="1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checkerboard(across)">
                                      <p:cBhvr>
                                        <p:cTn id="107" dur="500"/>
                                        <p:tgtEl>
                                          <p:spTgt spid="19"/>
                                        </p:tgtEl>
                                      </p:cBhvr>
                                    </p:animEffect>
                                  </p:childTnLst>
                                </p:cTn>
                              </p:par>
                              <p:par>
                                <p:cTn id="108" presetID="5" presetClass="entr" presetSubtype="10" fill="hold" nodeType="with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checkerboard(across)">
                                      <p:cBhvr>
                                        <p:cTn id="110" dur="500"/>
                                        <p:tgtEl>
                                          <p:spTgt spid="20"/>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xit" presetSubtype="4" fill="hold" grpId="1" nodeType="clickEffect">
                                  <p:stCondLst>
                                    <p:cond delay="0"/>
                                  </p:stCondLst>
                                  <p:childTnLst>
                                    <p:anim calcmode="lin" valueType="num">
                                      <p:cBhvr additive="base">
                                        <p:cTn id="114" dur="500"/>
                                        <p:tgtEl>
                                          <p:spTgt spid="21"/>
                                        </p:tgtEl>
                                        <p:attrNameLst>
                                          <p:attrName>ppt_x</p:attrName>
                                        </p:attrNameLst>
                                      </p:cBhvr>
                                      <p:tavLst>
                                        <p:tav tm="0">
                                          <p:val>
                                            <p:strVal val="ppt_x"/>
                                          </p:val>
                                        </p:tav>
                                        <p:tav tm="100000">
                                          <p:val>
                                            <p:strVal val="ppt_x"/>
                                          </p:val>
                                        </p:tav>
                                      </p:tavLst>
                                    </p:anim>
                                    <p:anim calcmode="lin" valueType="num">
                                      <p:cBhvr additive="base">
                                        <p:cTn id="115" dur="500"/>
                                        <p:tgtEl>
                                          <p:spTgt spid="21"/>
                                        </p:tgtEl>
                                        <p:attrNameLst>
                                          <p:attrName>ppt_y</p:attrName>
                                        </p:attrNameLst>
                                      </p:cBhvr>
                                      <p:tavLst>
                                        <p:tav tm="0">
                                          <p:val>
                                            <p:strVal val="ppt_y"/>
                                          </p:val>
                                        </p:tav>
                                        <p:tav tm="100000">
                                          <p:val>
                                            <p:strVal val="1+ppt_h/2"/>
                                          </p:val>
                                        </p:tav>
                                      </p:tavLst>
                                    </p:anim>
                                    <p:set>
                                      <p:cBhvr>
                                        <p:cTn id="116" dur="1" fill="hold">
                                          <p:stCondLst>
                                            <p:cond delay="499"/>
                                          </p:stCondLst>
                                        </p:cTn>
                                        <p:tgtEl>
                                          <p:spTgt spid="21"/>
                                        </p:tgtEl>
                                        <p:attrNameLst>
                                          <p:attrName>style.visibility</p:attrName>
                                        </p:attrNameLst>
                                      </p:cBhvr>
                                      <p:to>
                                        <p:strVal val="hidden"/>
                                      </p:to>
                                    </p:set>
                                  </p:childTnLst>
                                </p:cTn>
                              </p:par>
                              <p:par>
                                <p:cTn id="117" presetID="2" presetClass="exit" presetSubtype="4" fill="hold" grpId="1" nodeType="withEffect">
                                  <p:stCondLst>
                                    <p:cond delay="0"/>
                                  </p:stCondLst>
                                  <p:childTnLst>
                                    <p:anim calcmode="lin" valueType="num">
                                      <p:cBhvr additive="base">
                                        <p:cTn id="118" dur="500"/>
                                        <p:tgtEl>
                                          <p:spTgt spid="17"/>
                                        </p:tgtEl>
                                        <p:attrNameLst>
                                          <p:attrName>ppt_x</p:attrName>
                                        </p:attrNameLst>
                                      </p:cBhvr>
                                      <p:tavLst>
                                        <p:tav tm="0">
                                          <p:val>
                                            <p:strVal val="ppt_x"/>
                                          </p:val>
                                        </p:tav>
                                        <p:tav tm="100000">
                                          <p:val>
                                            <p:strVal val="ppt_x"/>
                                          </p:val>
                                        </p:tav>
                                      </p:tavLst>
                                    </p:anim>
                                    <p:anim calcmode="lin" valueType="num">
                                      <p:cBhvr additive="base">
                                        <p:cTn id="119" dur="500"/>
                                        <p:tgtEl>
                                          <p:spTgt spid="17"/>
                                        </p:tgtEl>
                                        <p:attrNameLst>
                                          <p:attrName>ppt_y</p:attrName>
                                        </p:attrNameLst>
                                      </p:cBhvr>
                                      <p:tavLst>
                                        <p:tav tm="0">
                                          <p:val>
                                            <p:strVal val="ppt_y"/>
                                          </p:val>
                                        </p:tav>
                                        <p:tav tm="100000">
                                          <p:val>
                                            <p:strVal val="1+ppt_h/2"/>
                                          </p:val>
                                        </p:tav>
                                      </p:tavLst>
                                    </p:anim>
                                    <p:set>
                                      <p:cBhvr>
                                        <p:cTn id="120" dur="1" fill="hold">
                                          <p:stCondLst>
                                            <p:cond delay="499"/>
                                          </p:stCondLst>
                                        </p:cTn>
                                        <p:tgtEl>
                                          <p:spTgt spid="17"/>
                                        </p:tgtEl>
                                        <p:attrNameLst>
                                          <p:attrName>style.visibility</p:attrName>
                                        </p:attrNameLst>
                                      </p:cBhvr>
                                      <p:to>
                                        <p:strVal val="hidden"/>
                                      </p:to>
                                    </p:set>
                                  </p:childTnLst>
                                </p:cTn>
                              </p:par>
                              <p:par>
                                <p:cTn id="121" presetID="2" presetClass="exit" presetSubtype="4" fill="hold" grpId="1" nodeType="withEffect">
                                  <p:stCondLst>
                                    <p:cond delay="0"/>
                                  </p:stCondLst>
                                  <p:childTnLst>
                                    <p:anim calcmode="lin" valueType="num">
                                      <p:cBhvr additive="base">
                                        <p:cTn id="122" dur="500"/>
                                        <p:tgtEl>
                                          <p:spTgt spid="18"/>
                                        </p:tgtEl>
                                        <p:attrNameLst>
                                          <p:attrName>ppt_x</p:attrName>
                                        </p:attrNameLst>
                                      </p:cBhvr>
                                      <p:tavLst>
                                        <p:tav tm="0">
                                          <p:val>
                                            <p:strVal val="ppt_x"/>
                                          </p:val>
                                        </p:tav>
                                        <p:tav tm="100000">
                                          <p:val>
                                            <p:strVal val="ppt_x"/>
                                          </p:val>
                                        </p:tav>
                                      </p:tavLst>
                                    </p:anim>
                                    <p:anim calcmode="lin" valueType="num">
                                      <p:cBhvr additive="base">
                                        <p:cTn id="123" dur="500"/>
                                        <p:tgtEl>
                                          <p:spTgt spid="18"/>
                                        </p:tgtEl>
                                        <p:attrNameLst>
                                          <p:attrName>ppt_y</p:attrName>
                                        </p:attrNameLst>
                                      </p:cBhvr>
                                      <p:tavLst>
                                        <p:tav tm="0">
                                          <p:val>
                                            <p:strVal val="ppt_y"/>
                                          </p:val>
                                        </p:tav>
                                        <p:tav tm="100000">
                                          <p:val>
                                            <p:strVal val="1+ppt_h/2"/>
                                          </p:val>
                                        </p:tav>
                                      </p:tavLst>
                                    </p:anim>
                                    <p:set>
                                      <p:cBhvr>
                                        <p:cTn id="124" dur="1" fill="hold">
                                          <p:stCondLst>
                                            <p:cond delay="499"/>
                                          </p:stCondLst>
                                        </p:cTn>
                                        <p:tgtEl>
                                          <p:spTgt spid="18"/>
                                        </p:tgtEl>
                                        <p:attrNameLst>
                                          <p:attrName>style.visibility</p:attrName>
                                        </p:attrNameLst>
                                      </p:cBhvr>
                                      <p:to>
                                        <p:strVal val="hidden"/>
                                      </p:to>
                                    </p:set>
                                  </p:childTnLst>
                                </p:cTn>
                              </p:par>
                              <p:par>
                                <p:cTn id="125" presetID="2" presetClass="exit" presetSubtype="4" fill="hold" nodeType="withEffect">
                                  <p:stCondLst>
                                    <p:cond delay="0"/>
                                  </p:stCondLst>
                                  <p:childTnLst>
                                    <p:anim calcmode="lin" valueType="num">
                                      <p:cBhvr additive="base">
                                        <p:cTn id="126" dur="500"/>
                                        <p:tgtEl>
                                          <p:spTgt spid="19"/>
                                        </p:tgtEl>
                                        <p:attrNameLst>
                                          <p:attrName>ppt_x</p:attrName>
                                        </p:attrNameLst>
                                      </p:cBhvr>
                                      <p:tavLst>
                                        <p:tav tm="0">
                                          <p:val>
                                            <p:strVal val="ppt_x"/>
                                          </p:val>
                                        </p:tav>
                                        <p:tav tm="100000">
                                          <p:val>
                                            <p:strVal val="ppt_x"/>
                                          </p:val>
                                        </p:tav>
                                      </p:tavLst>
                                    </p:anim>
                                    <p:anim calcmode="lin" valueType="num">
                                      <p:cBhvr additive="base">
                                        <p:cTn id="127" dur="500"/>
                                        <p:tgtEl>
                                          <p:spTgt spid="19"/>
                                        </p:tgtEl>
                                        <p:attrNameLst>
                                          <p:attrName>ppt_y</p:attrName>
                                        </p:attrNameLst>
                                      </p:cBhvr>
                                      <p:tavLst>
                                        <p:tav tm="0">
                                          <p:val>
                                            <p:strVal val="ppt_y"/>
                                          </p:val>
                                        </p:tav>
                                        <p:tav tm="100000">
                                          <p:val>
                                            <p:strVal val="1+ppt_h/2"/>
                                          </p:val>
                                        </p:tav>
                                      </p:tavLst>
                                    </p:anim>
                                    <p:set>
                                      <p:cBhvr>
                                        <p:cTn id="128" dur="1" fill="hold">
                                          <p:stCondLst>
                                            <p:cond delay="499"/>
                                          </p:stCondLst>
                                        </p:cTn>
                                        <p:tgtEl>
                                          <p:spTgt spid="19"/>
                                        </p:tgtEl>
                                        <p:attrNameLst>
                                          <p:attrName>style.visibility</p:attrName>
                                        </p:attrNameLst>
                                      </p:cBhvr>
                                      <p:to>
                                        <p:strVal val="hidden"/>
                                      </p:to>
                                    </p:set>
                                  </p:childTnLst>
                                </p:cTn>
                              </p:par>
                              <p:par>
                                <p:cTn id="129" presetID="2" presetClass="exit" presetSubtype="4" fill="hold" nodeType="withEffect">
                                  <p:stCondLst>
                                    <p:cond delay="0"/>
                                  </p:stCondLst>
                                  <p:childTnLst>
                                    <p:anim calcmode="lin" valueType="num">
                                      <p:cBhvr additive="base">
                                        <p:cTn id="130" dur="500"/>
                                        <p:tgtEl>
                                          <p:spTgt spid="20"/>
                                        </p:tgtEl>
                                        <p:attrNameLst>
                                          <p:attrName>ppt_x</p:attrName>
                                        </p:attrNameLst>
                                      </p:cBhvr>
                                      <p:tavLst>
                                        <p:tav tm="0">
                                          <p:val>
                                            <p:strVal val="ppt_x"/>
                                          </p:val>
                                        </p:tav>
                                        <p:tav tm="100000">
                                          <p:val>
                                            <p:strVal val="ppt_x"/>
                                          </p:val>
                                        </p:tav>
                                      </p:tavLst>
                                    </p:anim>
                                    <p:anim calcmode="lin" valueType="num">
                                      <p:cBhvr additive="base">
                                        <p:cTn id="131" dur="500"/>
                                        <p:tgtEl>
                                          <p:spTgt spid="20"/>
                                        </p:tgtEl>
                                        <p:attrNameLst>
                                          <p:attrName>ppt_y</p:attrName>
                                        </p:attrNameLst>
                                      </p:cBhvr>
                                      <p:tavLst>
                                        <p:tav tm="0">
                                          <p:val>
                                            <p:strVal val="ppt_y"/>
                                          </p:val>
                                        </p:tav>
                                        <p:tav tm="100000">
                                          <p:val>
                                            <p:strVal val="1+ppt_h/2"/>
                                          </p:val>
                                        </p:tav>
                                      </p:tavLst>
                                    </p:anim>
                                    <p:set>
                                      <p:cBhvr>
                                        <p:cTn id="132" dur="1" fill="hold">
                                          <p:stCondLst>
                                            <p:cond delay="499"/>
                                          </p:stCondLst>
                                        </p:cTn>
                                        <p:tgtEl>
                                          <p:spTgt spid="20"/>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5" presetClass="entr" presetSubtype="10" fill="hold" grpId="0" nodeType="clickEffect">
                                  <p:stCondLst>
                                    <p:cond delay="0"/>
                                  </p:stCondLst>
                                  <p:childTnLst>
                                    <p:set>
                                      <p:cBhvr>
                                        <p:cTn id="136" dur="1" fill="hold">
                                          <p:stCondLst>
                                            <p:cond delay="0"/>
                                          </p:stCondLst>
                                        </p:cTn>
                                        <p:tgtEl>
                                          <p:spTgt spid="22"/>
                                        </p:tgtEl>
                                        <p:attrNameLst>
                                          <p:attrName>style.visibility</p:attrName>
                                        </p:attrNameLst>
                                      </p:cBhvr>
                                      <p:to>
                                        <p:strVal val="visible"/>
                                      </p:to>
                                    </p:set>
                                    <p:animEffect transition="in" filter="checkerboard(across)">
                                      <p:cBhvr>
                                        <p:cTn id="137" dur="500"/>
                                        <p:tgtEl>
                                          <p:spTgt spid="22"/>
                                        </p:tgtEl>
                                      </p:cBhvr>
                                    </p:animEffect>
                                  </p:childTnLst>
                                </p:cTn>
                              </p:par>
                              <p:par>
                                <p:cTn id="138" presetID="5" presetClass="entr" presetSubtype="10" fill="hold" grpId="0" nodeType="withEffect">
                                  <p:stCondLst>
                                    <p:cond delay="0"/>
                                  </p:stCondLst>
                                  <p:childTnLst>
                                    <p:set>
                                      <p:cBhvr>
                                        <p:cTn id="139" dur="1" fill="hold">
                                          <p:stCondLst>
                                            <p:cond delay="0"/>
                                          </p:stCondLst>
                                        </p:cTn>
                                        <p:tgtEl>
                                          <p:spTgt spid="23"/>
                                        </p:tgtEl>
                                        <p:attrNameLst>
                                          <p:attrName>style.visibility</p:attrName>
                                        </p:attrNameLst>
                                      </p:cBhvr>
                                      <p:to>
                                        <p:strVal val="visible"/>
                                      </p:to>
                                    </p:set>
                                    <p:animEffect transition="in" filter="checkerboard(across)">
                                      <p:cBhvr>
                                        <p:cTn id="140" dur="500"/>
                                        <p:tgtEl>
                                          <p:spTgt spid="23"/>
                                        </p:tgtEl>
                                      </p:cBhvr>
                                    </p:animEffect>
                                  </p:childTnLst>
                                </p:cTn>
                              </p:par>
                              <p:par>
                                <p:cTn id="141" presetID="5" presetClass="entr" presetSubtype="10" fill="hold" grpId="0" nodeType="withEffect">
                                  <p:stCondLst>
                                    <p:cond delay="0"/>
                                  </p:stCondLst>
                                  <p:childTnLst>
                                    <p:set>
                                      <p:cBhvr>
                                        <p:cTn id="142" dur="1" fill="hold">
                                          <p:stCondLst>
                                            <p:cond delay="0"/>
                                          </p:stCondLst>
                                        </p:cTn>
                                        <p:tgtEl>
                                          <p:spTgt spid="24"/>
                                        </p:tgtEl>
                                        <p:attrNameLst>
                                          <p:attrName>style.visibility</p:attrName>
                                        </p:attrNameLst>
                                      </p:cBhvr>
                                      <p:to>
                                        <p:strVal val="visible"/>
                                      </p:to>
                                    </p:set>
                                    <p:animEffect transition="in" filter="checkerboard(across)">
                                      <p:cBhvr>
                                        <p:cTn id="143" dur="500"/>
                                        <p:tgtEl>
                                          <p:spTgt spid="24"/>
                                        </p:tgtEl>
                                      </p:cBhvr>
                                    </p:animEffect>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2051"/>
                                        </p:tgtEl>
                                        <p:attrNameLst>
                                          <p:attrName>style.visibility</p:attrName>
                                        </p:attrNameLst>
                                      </p:cBhvr>
                                      <p:to>
                                        <p:strVal val="visible"/>
                                      </p:to>
                                    </p:set>
                                    <p:anim calcmode="lin" valueType="num">
                                      <p:cBhvr additive="base">
                                        <p:cTn id="148" dur="500" fill="hold"/>
                                        <p:tgtEl>
                                          <p:spTgt spid="2051"/>
                                        </p:tgtEl>
                                        <p:attrNameLst>
                                          <p:attrName>ppt_x</p:attrName>
                                        </p:attrNameLst>
                                      </p:cBhvr>
                                      <p:tavLst>
                                        <p:tav tm="0">
                                          <p:val>
                                            <p:strVal val="#ppt_x"/>
                                          </p:val>
                                        </p:tav>
                                        <p:tav tm="100000">
                                          <p:val>
                                            <p:strVal val="#ppt_x"/>
                                          </p:val>
                                        </p:tav>
                                      </p:tavLst>
                                    </p:anim>
                                    <p:anim calcmode="lin" valueType="num">
                                      <p:cBhvr additive="base">
                                        <p:cTn id="149" dur="500" fill="hold"/>
                                        <p:tgtEl>
                                          <p:spTgt spid="2051"/>
                                        </p:tgtEl>
                                        <p:attrNameLst>
                                          <p:attrName>ppt_y</p:attrName>
                                        </p:attrNameLst>
                                      </p:cBhvr>
                                      <p:tavLst>
                                        <p:tav tm="0">
                                          <p:val>
                                            <p:strVal val="1+#ppt_h/2"/>
                                          </p:val>
                                        </p:tav>
                                        <p:tav tm="100000">
                                          <p:val>
                                            <p:strVal val="#ppt_y"/>
                                          </p:val>
                                        </p:tav>
                                      </p:tavLst>
                                    </p:anim>
                                  </p:childTnLst>
                                </p:cTn>
                              </p:par>
                              <p:par>
                                <p:cTn id="150" presetID="2" presetClass="entr" presetSubtype="4" fill="hold" nodeType="withEffect">
                                  <p:stCondLst>
                                    <p:cond delay="0"/>
                                  </p:stCondLst>
                                  <p:childTnLst>
                                    <p:set>
                                      <p:cBhvr>
                                        <p:cTn id="151" dur="1" fill="hold">
                                          <p:stCondLst>
                                            <p:cond delay="0"/>
                                          </p:stCondLst>
                                        </p:cTn>
                                        <p:tgtEl>
                                          <p:spTgt spid="25"/>
                                        </p:tgtEl>
                                        <p:attrNameLst>
                                          <p:attrName>style.visibility</p:attrName>
                                        </p:attrNameLst>
                                      </p:cBhvr>
                                      <p:to>
                                        <p:strVal val="visible"/>
                                      </p:to>
                                    </p:set>
                                    <p:anim calcmode="lin" valueType="num">
                                      <p:cBhvr additive="base">
                                        <p:cTn id="152" dur="500" fill="hold"/>
                                        <p:tgtEl>
                                          <p:spTgt spid="25"/>
                                        </p:tgtEl>
                                        <p:attrNameLst>
                                          <p:attrName>ppt_x</p:attrName>
                                        </p:attrNameLst>
                                      </p:cBhvr>
                                      <p:tavLst>
                                        <p:tav tm="0">
                                          <p:val>
                                            <p:strVal val="#ppt_x"/>
                                          </p:val>
                                        </p:tav>
                                        <p:tav tm="100000">
                                          <p:val>
                                            <p:strVal val="#ppt_x"/>
                                          </p:val>
                                        </p:tav>
                                      </p:tavLst>
                                    </p:anim>
                                    <p:anim calcmode="lin" valueType="num">
                                      <p:cBhvr additive="base">
                                        <p:cTn id="15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xit" presetSubtype="4" fill="hold" nodeType="clickEffect">
                                  <p:stCondLst>
                                    <p:cond delay="0"/>
                                  </p:stCondLst>
                                  <p:childTnLst>
                                    <p:anim calcmode="lin" valueType="num">
                                      <p:cBhvr additive="base">
                                        <p:cTn id="157" dur="500"/>
                                        <p:tgtEl>
                                          <p:spTgt spid="2051"/>
                                        </p:tgtEl>
                                        <p:attrNameLst>
                                          <p:attrName>ppt_x</p:attrName>
                                        </p:attrNameLst>
                                      </p:cBhvr>
                                      <p:tavLst>
                                        <p:tav tm="0">
                                          <p:val>
                                            <p:strVal val="ppt_x"/>
                                          </p:val>
                                        </p:tav>
                                        <p:tav tm="100000">
                                          <p:val>
                                            <p:strVal val="ppt_x"/>
                                          </p:val>
                                        </p:tav>
                                      </p:tavLst>
                                    </p:anim>
                                    <p:anim calcmode="lin" valueType="num">
                                      <p:cBhvr additive="base">
                                        <p:cTn id="158" dur="500"/>
                                        <p:tgtEl>
                                          <p:spTgt spid="2051"/>
                                        </p:tgtEl>
                                        <p:attrNameLst>
                                          <p:attrName>ppt_y</p:attrName>
                                        </p:attrNameLst>
                                      </p:cBhvr>
                                      <p:tavLst>
                                        <p:tav tm="0">
                                          <p:val>
                                            <p:strVal val="ppt_y"/>
                                          </p:val>
                                        </p:tav>
                                        <p:tav tm="100000">
                                          <p:val>
                                            <p:strVal val="1+ppt_h/2"/>
                                          </p:val>
                                        </p:tav>
                                      </p:tavLst>
                                    </p:anim>
                                    <p:set>
                                      <p:cBhvr>
                                        <p:cTn id="159" dur="1" fill="hold">
                                          <p:stCondLst>
                                            <p:cond delay="499"/>
                                          </p:stCondLst>
                                        </p:cTn>
                                        <p:tgtEl>
                                          <p:spTgt spid="2051"/>
                                        </p:tgtEl>
                                        <p:attrNameLst>
                                          <p:attrName>style.visibility</p:attrName>
                                        </p:attrNameLst>
                                      </p:cBhvr>
                                      <p:to>
                                        <p:strVal val="hidden"/>
                                      </p:to>
                                    </p:set>
                                  </p:childTnLst>
                                </p:cTn>
                              </p:par>
                              <p:par>
                                <p:cTn id="160" presetID="2" presetClass="exit" presetSubtype="4" fill="hold" nodeType="withEffect">
                                  <p:stCondLst>
                                    <p:cond delay="0"/>
                                  </p:stCondLst>
                                  <p:childTnLst>
                                    <p:anim calcmode="lin" valueType="num">
                                      <p:cBhvr additive="base">
                                        <p:cTn id="161" dur="500"/>
                                        <p:tgtEl>
                                          <p:spTgt spid="25"/>
                                        </p:tgtEl>
                                        <p:attrNameLst>
                                          <p:attrName>ppt_x</p:attrName>
                                        </p:attrNameLst>
                                      </p:cBhvr>
                                      <p:tavLst>
                                        <p:tav tm="0">
                                          <p:val>
                                            <p:strVal val="ppt_x"/>
                                          </p:val>
                                        </p:tav>
                                        <p:tav tm="100000">
                                          <p:val>
                                            <p:strVal val="ppt_x"/>
                                          </p:val>
                                        </p:tav>
                                      </p:tavLst>
                                    </p:anim>
                                    <p:anim calcmode="lin" valueType="num">
                                      <p:cBhvr additive="base">
                                        <p:cTn id="162" dur="500"/>
                                        <p:tgtEl>
                                          <p:spTgt spid="25"/>
                                        </p:tgtEl>
                                        <p:attrNameLst>
                                          <p:attrName>ppt_y</p:attrName>
                                        </p:attrNameLst>
                                      </p:cBhvr>
                                      <p:tavLst>
                                        <p:tav tm="0">
                                          <p:val>
                                            <p:strVal val="ppt_y"/>
                                          </p:val>
                                        </p:tav>
                                        <p:tav tm="100000">
                                          <p:val>
                                            <p:strVal val="1+ppt_h/2"/>
                                          </p:val>
                                        </p:tav>
                                      </p:tavLst>
                                    </p:anim>
                                    <p:set>
                                      <p:cBhvr>
                                        <p:cTn id="163" dur="1" fill="hold">
                                          <p:stCondLst>
                                            <p:cond delay="499"/>
                                          </p:stCondLst>
                                        </p:cTn>
                                        <p:tgtEl>
                                          <p:spTgt spid="25"/>
                                        </p:tgtEl>
                                        <p:attrNameLst>
                                          <p:attrName>style.visibility</p:attrName>
                                        </p:attrNameLst>
                                      </p:cBhvr>
                                      <p:to>
                                        <p:strVal val="hidden"/>
                                      </p:to>
                                    </p:set>
                                  </p:childTnLst>
                                </p:cTn>
                              </p:par>
                              <p:par>
                                <p:cTn id="164" presetID="2" presetClass="exit" presetSubtype="4" fill="hold" grpId="1" nodeType="withEffect">
                                  <p:stCondLst>
                                    <p:cond delay="0"/>
                                  </p:stCondLst>
                                  <p:childTnLst>
                                    <p:anim calcmode="lin" valueType="num">
                                      <p:cBhvr additive="base">
                                        <p:cTn id="165" dur="500"/>
                                        <p:tgtEl>
                                          <p:spTgt spid="24"/>
                                        </p:tgtEl>
                                        <p:attrNameLst>
                                          <p:attrName>ppt_x</p:attrName>
                                        </p:attrNameLst>
                                      </p:cBhvr>
                                      <p:tavLst>
                                        <p:tav tm="0">
                                          <p:val>
                                            <p:strVal val="ppt_x"/>
                                          </p:val>
                                        </p:tav>
                                        <p:tav tm="100000">
                                          <p:val>
                                            <p:strVal val="ppt_x"/>
                                          </p:val>
                                        </p:tav>
                                      </p:tavLst>
                                    </p:anim>
                                    <p:anim calcmode="lin" valueType="num">
                                      <p:cBhvr additive="base">
                                        <p:cTn id="166" dur="500"/>
                                        <p:tgtEl>
                                          <p:spTgt spid="24"/>
                                        </p:tgtEl>
                                        <p:attrNameLst>
                                          <p:attrName>ppt_y</p:attrName>
                                        </p:attrNameLst>
                                      </p:cBhvr>
                                      <p:tavLst>
                                        <p:tav tm="0">
                                          <p:val>
                                            <p:strVal val="ppt_y"/>
                                          </p:val>
                                        </p:tav>
                                        <p:tav tm="100000">
                                          <p:val>
                                            <p:strVal val="1+ppt_h/2"/>
                                          </p:val>
                                        </p:tav>
                                      </p:tavLst>
                                    </p:anim>
                                    <p:set>
                                      <p:cBhvr>
                                        <p:cTn id="167" dur="1" fill="hold">
                                          <p:stCondLst>
                                            <p:cond delay="499"/>
                                          </p:stCondLst>
                                        </p:cTn>
                                        <p:tgtEl>
                                          <p:spTgt spid="24"/>
                                        </p:tgtEl>
                                        <p:attrNameLst>
                                          <p:attrName>style.visibility</p:attrName>
                                        </p:attrNameLst>
                                      </p:cBhvr>
                                      <p:to>
                                        <p:strVal val="hidden"/>
                                      </p:to>
                                    </p:set>
                                  </p:childTnLst>
                                </p:cTn>
                              </p:par>
                              <p:par>
                                <p:cTn id="168" presetID="2" presetClass="exit" presetSubtype="4" fill="hold" grpId="1" nodeType="withEffect">
                                  <p:stCondLst>
                                    <p:cond delay="0"/>
                                  </p:stCondLst>
                                  <p:childTnLst>
                                    <p:anim calcmode="lin" valueType="num">
                                      <p:cBhvr additive="base">
                                        <p:cTn id="169" dur="500"/>
                                        <p:tgtEl>
                                          <p:spTgt spid="23"/>
                                        </p:tgtEl>
                                        <p:attrNameLst>
                                          <p:attrName>ppt_x</p:attrName>
                                        </p:attrNameLst>
                                      </p:cBhvr>
                                      <p:tavLst>
                                        <p:tav tm="0">
                                          <p:val>
                                            <p:strVal val="ppt_x"/>
                                          </p:val>
                                        </p:tav>
                                        <p:tav tm="100000">
                                          <p:val>
                                            <p:strVal val="ppt_x"/>
                                          </p:val>
                                        </p:tav>
                                      </p:tavLst>
                                    </p:anim>
                                    <p:anim calcmode="lin" valueType="num">
                                      <p:cBhvr additive="base">
                                        <p:cTn id="170" dur="500"/>
                                        <p:tgtEl>
                                          <p:spTgt spid="23"/>
                                        </p:tgtEl>
                                        <p:attrNameLst>
                                          <p:attrName>ppt_y</p:attrName>
                                        </p:attrNameLst>
                                      </p:cBhvr>
                                      <p:tavLst>
                                        <p:tav tm="0">
                                          <p:val>
                                            <p:strVal val="ppt_y"/>
                                          </p:val>
                                        </p:tav>
                                        <p:tav tm="100000">
                                          <p:val>
                                            <p:strVal val="1+ppt_h/2"/>
                                          </p:val>
                                        </p:tav>
                                      </p:tavLst>
                                    </p:anim>
                                    <p:set>
                                      <p:cBhvr>
                                        <p:cTn id="171" dur="1" fill="hold">
                                          <p:stCondLst>
                                            <p:cond delay="499"/>
                                          </p:stCondLst>
                                        </p:cTn>
                                        <p:tgtEl>
                                          <p:spTgt spid="23"/>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29"/>
                                        </p:tgtEl>
                                        <p:attrNameLst>
                                          <p:attrName>style.visibility</p:attrName>
                                        </p:attrNameLst>
                                      </p:cBhvr>
                                      <p:to>
                                        <p:strVal val="visible"/>
                                      </p:to>
                                    </p:set>
                                    <p:animEffect transition="in" filter="fade">
                                      <p:cBhvr>
                                        <p:cTn id="176" dur="1000"/>
                                        <p:tgtEl>
                                          <p:spTgt spid="29"/>
                                        </p:tgtEl>
                                      </p:cBhvr>
                                    </p:animEffect>
                                    <p:anim calcmode="lin" valueType="num">
                                      <p:cBhvr>
                                        <p:cTn id="177" dur="1000" fill="hold"/>
                                        <p:tgtEl>
                                          <p:spTgt spid="29"/>
                                        </p:tgtEl>
                                        <p:attrNameLst>
                                          <p:attrName>ppt_x</p:attrName>
                                        </p:attrNameLst>
                                      </p:cBhvr>
                                      <p:tavLst>
                                        <p:tav tm="0">
                                          <p:val>
                                            <p:strVal val="#ppt_x"/>
                                          </p:val>
                                        </p:tav>
                                        <p:tav tm="100000">
                                          <p:val>
                                            <p:strVal val="#ppt_x"/>
                                          </p:val>
                                        </p:tav>
                                      </p:tavLst>
                                    </p:anim>
                                    <p:anim calcmode="lin" valueType="num">
                                      <p:cBhvr>
                                        <p:cTn id="178" dur="1000" fill="hold"/>
                                        <p:tgtEl>
                                          <p:spTgt spid="29"/>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28"/>
                                        </p:tgtEl>
                                        <p:attrNameLst>
                                          <p:attrName>style.visibility</p:attrName>
                                        </p:attrNameLst>
                                      </p:cBhvr>
                                      <p:to>
                                        <p:strVal val="visible"/>
                                      </p:to>
                                    </p:set>
                                    <p:animEffect transition="in" filter="fade">
                                      <p:cBhvr>
                                        <p:cTn id="181" dur="1000"/>
                                        <p:tgtEl>
                                          <p:spTgt spid="28"/>
                                        </p:tgtEl>
                                      </p:cBhvr>
                                    </p:animEffect>
                                    <p:anim calcmode="lin" valueType="num">
                                      <p:cBhvr>
                                        <p:cTn id="182" dur="1000" fill="hold"/>
                                        <p:tgtEl>
                                          <p:spTgt spid="28"/>
                                        </p:tgtEl>
                                        <p:attrNameLst>
                                          <p:attrName>ppt_x</p:attrName>
                                        </p:attrNameLst>
                                      </p:cBhvr>
                                      <p:tavLst>
                                        <p:tav tm="0">
                                          <p:val>
                                            <p:strVal val="#ppt_x"/>
                                          </p:val>
                                        </p:tav>
                                        <p:tav tm="100000">
                                          <p:val>
                                            <p:strVal val="#ppt_x"/>
                                          </p:val>
                                        </p:tav>
                                      </p:tavLst>
                                    </p:anim>
                                    <p:anim calcmode="lin" valueType="num">
                                      <p:cBhvr>
                                        <p:cTn id="183" dur="1000" fill="hold"/>
                                        <p:tgtEl>
                                          <p:spTgt spid="28"/>
                                        </p:tgtEl>
                                        <p:attrNameLst>
                                          <p:attrName>ppt_y</p:attrName>
                                        </p:attrNameLst>
                                      </p:cBhvr>
                                      <p:tavLst>
                                        <p:tav tm="0">
                                          <p:val>
                                            <p:strVal val="#ppt_y+.1"/>
                                          </p:val>
                                        </p:tav>
                                        <p:tav tm="100000">
                                          <p:val>
                                            <p:strVal val="#ppt_y"/>
                                          </p:val>
                                        </p:tav>
                                      </p:tavLst>
                                    </p:anim>
                                  </p:childTnLst>
                                </p:cTn>
                              </p:par>
                              <p:par>
                                <p:cTn id="184" presetID="42" presetClass="entr" presetSubtype="0" fill="hold" nodeType="withEffect">
                                  <p:stCondLst>
                                    <p:cond delay="0"/>
                                  </p:stCondLst>
                                  <p:childTnLst>
                                    <p:set>
                                      <p:cBhvr>
                                        <p:cTn id="185" dur="1" fill="hold">
                                          <p:stCondLst>
                                            <p:cond delay="0"/>
                                          </p:stCondLst>
                                        </p:cTn>
                                        <p:tgtEl>
                                          <p:spTgt spid="30"/>
                                        </p:tgtEl>
                                        <p:attrNameLst>
                                          <p:attrName>style.visibility</p:attrName>
                                        </p:attrNameLst>
                                      </p:cBhvr>
                                      <p:to>
                                        <p:strVal val="visible"/>
                                      </p:to>
                                    </p:set>
                                    <p:animEffect transition="in" filter="fade">
                                      <p:cBhvr>
                                        <p:cTn id="186" dur="1000"/>
                                        <p:tgtEl>
                                          <p:spTgt spid="30"/>
                                        </p:tgtEl>
                                      </p:cBhvr>
                                    </p:animEffect>
                                    <p:anim calcmode="lin" valueType="num">
                                      <p:cBhvr>
                                        <p:cTn id="187" dur="1000" fill="hold"/>
                                        <p:tgtEl>
                                          <p:spTgt spid="30"/>
                                        </p:tgtEl>
                                        <p:attrNameLst>
                                          <p:attrName>ppt_x</p:attrName>
                                        </p:attrNameLst>
                                      </p:cBhvr>
                                      <p:tavLst>
                                        <p:tav tm="0">
                                          <p:val>
                                            <p:strVal val="#ppt_x"/>
                                          </p:val>
                                        </p:tav>
                                        <p:tav tm="100000">
                                          <p:val>
                                            <p:strVal val="#ppt_x"/>
                                          </p:val>
                                        </p:tav>
                                      </p:tavLst>
                                    </p:anim>
                                    <p:anim calcmode="lin" valueType="num">
                                      <p:cBhvr>
                                        <p:cTn id="18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grpId="0" nodeType="clickEffect">
                                  <p:stCondLst>
                                    <p:cond delay="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1000"/>
                                        <p:tgtEl>
                                          <p:spTgt spid="35"/>
                                        </p:tgtEl>
                                      </p:cBhvr>
                                    </p:animEffect>
                                    <p:anim calcmode="lin" valueType="num">
                                      <p:cBhvr>
                                        <p:cTn id="194" dur="1000" fill="hold"/>
                                        <p:tgtEl>
                                          <p:spTgt spid="35"/>
                                        </p:tgtEl>
                                        <p:attrNameLst>
                                          <p:attrName>ppt_x</p:attrName>
                                        </p:attrNameLst>
                                      </p:cBhvr>
                                      <p:tavLst>
                                        <p:tav tm="0">
                                          <p:val>
                                            <p:strVal val="#ppt_x"/>
                                          </p:val>
                                        </p:tav>
                                        <p:tav tm="100000">
                                          <p:val>
                                            <p:strVal val="#ppt_x"/>
                                          </p:val>
                                        </p:tav>
                                      </p:tavLst>
                                    </p:anim>
                                    <p:anim calcmode="lin" valueType="num">
                                      <p:cBhvr>
                                        <p:cTn id="195" dur="1000" fill="hold"/>
                                        <p:tgtEl>
                                          <p:spTgt spid="35"/>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34"/>
                                        </p:tgtEl>
                                        <p:attrNameLst>
                                          <p:attrName>style.visibility</p:attrName>
                                        </p:attrNameLst>
                                      </p:cBhvr>
                                      <p:to>
                                        <p:strVal val="visible"/>
                                      </p:to>
                                    </p:set>
                                    <p:animEffect transition="in" filter="fade">
                                      <p:cBhvr>
                                        <p:cTn id="198" dur="1000"/>
                                        <p:tgtEl>
                                          <p:spTgt spid="34"/>
                                        </p:tgtEl>
                                      </p:cBhvr>
                                    </p:animEffect>
                                    <p:anim calcmode="lin" valueType="num">
                                      <p:cBhvr>
                                        <p:cTn id="199" dur="1000" fill="hold"/>
                                        <p:tgtEl>
                                          <p:spTgt spid="34"/>
                                        </p:tgtEl>
                                        <p:attrNameLst>
                                          <p:attrName>ppt_x</p:attrName>
                                        </p:attrNameLst>
                                      </p:cBhvr>
                                      <p:tavLst>
                                        <p:tav tm="0">
                                          <p:val>
                                            <p:strVal val="#ppt_x"/>
                                          </p:val>
                                        </p:tav>
                                        <p:tav tm="100000">
                                          <p:val>
                                            <p:strVal val="#ppt_x"/>
                                          </p:val>
                                        </p:tav>
                                      </p:tavLst>
                                    </p:anim>
                                    <p:anim calcmode="lin" valueType="num">
                                      <p:cBhvr>
                                        <p:cTn id="200" dur="1000" fill="hold"/>
                                        <p:tgtEl>
                                          <p:spTgt spid="34"/>
                                        </p:tgtEl>
                                        <p:attrNameLst>
                                          <p:attrName>ppt_y</p:attrName>
                                        </p:attrNameLst>
                                      </p:cBhvr>
                                      <p:tavLst>
                                        <p:tav tm="0">
                                          <p:val>
                                            <p:strVal val="#ppt_y+.1"/>
                                          </p:val>
                                        </p:tav>
                                        <p:tav tm="100000">
                                          <p:val>
                                            <p:strVal val="#ppt_y"/>
                                          </p:val>
                                        </p:tav>
                                      </p:tavLst>
                                    </p:anim>
                                  </p:childTnLst>
                                </p:cTn>
                              </p:par>
                              <p:par>
                                <p:cTn id="201" presetID="42" presetClass="entr" presetSubtype="0" fill="hold" nodeType="withEffect">
                                  <p:stCondLst>
                                    <p:cond delay="0"/>
                                  </p:stCondLst>
                                  <p:childTnLst>
                                    <p:set>
                                      <p:cBhvr>
                                        <p:cTn id="202" dur="1" fill="hold">
                                          <p:stCondLst>
                                            <p:cond delay="0"/>
                                          </p:stCondLst>
                                        </p:cTn>
                                        <p:tgtEl>
                                          <p:spTgt spid="36"/>
                                        </p:tgtEl>
                                        <p:attrNameLst>
                                          <p:attrName>style.visibility</p:attrName>
                                        </p:attrNameLst>
                                      </p:cBhvr>
                                      <p:to>
                                        <p:strVal val="visible"/>
                                      </p:to>
                                    </p:set>
                                    <p:animEffect transition="in" filter="fade">
                                      <p:cBhvr>
                                        <p:cTn id="203" dur="1000"/>
                                        <p:tgtEl>
                                          <p:spTgt spid="36"/>
                                        </p:tgtEl>
                                      </p:cBhvr>
                                    </p:animEffect>
                                    <p:anim calcmode="lin" valueType="num">
                                      <p:cBhvr>
                                        <p:cTn id="204" dur="1000" fill="hold"/>
                                        <p:tgtEl>
                                          <p:spTgt spid="36"/>
                                        </p:tgtEl>
                                        <p:attrNameLst>
                                          <p:attrName>ppt_x</p:attrName>
                                        </p:attrNameLst>
                                      </p:cBhvr>
                                      <p:tavLst>
                                        <p:tav tm="0">
                                          <p:val>
                                            <p:strVal val="#ppt_x"/>
                                          </p:val>
                                        </p:tav>
                                        <p:tav tm="100000">
                                          <p:val>
                                            <p:strVal val="#ppt_x"/>
                                          </p:val>
                                        </p:tav>
                                      </p:tavLst>
                                    </p:anim>
                                    <p:anim calcmode="lin" valueType="num">
                                      <p:cBhvr>
                                        <p:cTn id="20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grpId="0" nodeType="clickEffect">
                                  <p:stCondLst>
                                    <p:cond delay="0"/>
                                  </p:stCondLst>
                                  <p:childTnLst>
                                    <p:set>
                                      <p:cBhvr>
                                        <p:cTn id="209" dur="1" fill="hold">
                                          <p:stCondLst>
                                            <p:cond delay="0"/>
                                          </p:stCondLst>
                                        </p:cTn>
                                        <p:tgtEl>
                                          <p:spTgt spid="38"/>
                                        </p:tgtEl>
                                        <p:attrNameLst>
                                          <p:attrName>style.visibility</p:attrName>
                                        </p:attrNameLst>
                                      </p:cBhvr>
                                      <p:to>
                                        <p:strVal val="visible"/>
                                      </p:to>
                                    </p:set>
                                    <p:animEffect transition="in" filter="fade">
                                      <p:cBhvr>
                                        <p:cTn id="210" dur="1000"/>
                                        <p:tgtEl>
                                          <p:spTgt spid="38"/>
                                        </p:tgtEl>
                                      </p:cBhvr>
                                    </p:animEffect>
                                    <p:anim calcmode="lin" valueType="num">
                                      <p:cBhvr>
                                        <p:cTn id="211" dur="1000" fill="hold"/>
                                        <p:tgtEl>
                                          <p:spTgt spid="38"/>
                                        </p:tgtEl>
                                        <p:attrNameLst>
                                          <p:attrName>ppt_x</p:attrName>
                                        </p:attrNameLst>
                                      </p:cBhvr>
                                      <p:tavLst>
                                        <p:tav tm="0">
                                          <p:val>
                                            <p:strVal val="#ppt_x"/>
                                          </p:val>
                                        </p:tav>
                                        <p:tav tm="100000">
                                          <p:val>
                                            <p:strVal val="#ppt_x"/>
                                          </p:val>
                                        </p:tav>
                                      </p:tavLst>
                                    </p:anim>
                                    <p:anim calcmode="lin" valueType="num">
                                      <p:cBhvr>
                                        <p:cTn id="212" dur="1000" fill="hold"/>
                                        <p:tgtEl>
                                          <p:spTgt spid="38"/>
                                        </p:tgtEl>
                                        <p:attrNameLst>
                                          <p:attrName>ppt_y</p:attrName>
                                        </p:attrNameLst>
                                      </p:cBhvr>
                                      <p:tavLst>
                                        <p:tav tm="0">
                                          <p:val>
                                            <p:strVal val="#ppt_y+.1"/>
                                          </p:val>
                                        </p:tav>
                                        <p:tav tm="100000">
                                          <p:val>
                                            <p:strVal val="#ppt_y"/>
                                          </p:val>
                                        </p:tav>
                                      </p:tavLst>
                                    </p:anim>
                                  </p:childTnLst>
                                </p:cTn>
                              </p:par>
                              <p:par>
                                <p:cTn id="213" presetID="42" presetClass="entr" presetSubtype="0" fill="hold" nodeType="withEffect">
                                  <p:stCondLst>
                                    <p:cond delay="0"/>
                                  </p:stCondLst>
                                  <p:childTnLst>
                                    <p:set>
                                      <p:cBhvr>
                                        <p:cTn id="214" dur="1" fill="hold">
                                          <p:stCondLst>
                                            <p:cond delay="0"/>
                                          </p:stCondLst>
                                        </p:cTn>
                                        <p:tgtEl>
                                          <p:spTgt spid="39"/>
                                        </p:tgtEl>
                                        <p:attrNameLst>
                                          <p:attrName>style.visibility</p:attrName>
                                        </p:attrNameLst>
                                      </p:cBhvr>
                                      <p:to>
                                        <p:strVal val="visible"/>
                                      </p:to>
                                    </p:set>
                                    <p:animEffect transition="in" filter="fade">
                                      <p:cBhvr>
                                        <p:cTn id="215" dur="1000"/>
                                        <p:tgtEl>
                                          <p:spTgt spid="39"/>
                                        </p:tgtEl>
                                      </p:cBhvr>
                                    </p:animEffect>
                                    <p:anim calcmode="lin" valueType="num">
                                      <p:cBhvr>
                                        <p:cTn id="216" dur="1000" fill="hold"/>
                                        <p:tgtEl>
                                          <p:spTgt spid="39"/>
                                        </p:tgtEl>
                                        <p:attrNameLst>
                                          <p:attrName>ppt_x</p:attrName>
                                        </p:attrNameLst>
                                      </p:cBhvr>
                                      <p:tavLst>
                                        <p:tav tm="0">
                                          <p:val>
                                            <p:strVal val="#ppt_x"/>
                                          </p:val>
                                        </p:tav>
                                        <p:tav tm="100000">
                                          <p:val>
                                            <p:strVal val="#ppt_x"/>
                                          </p:val>
                                        </p:tav>
                                      </p:tavLst>
                                    </p:anim>
                                    <p:anim calcmode="lin" valueType="num">
                                      <p:cBhvr>
                                        <p:cTn id="217" dur="1000" fill="hold"/>
                                        <p:tgtEl>
                                          <p:spTgt spid="39"/>
                                        </p:tgtEl>
                                        <p:attrNameLst>
                                          <p:attrName>ppt_y</p:attrName>
                                        </p:attrNameLst>
                                      </p:cBhvr>
                                      <p:tavLst>
                                        <p:tav tm="0">
                                          <p:val>
                                            <p:strVal val="#ppt_y+.1"/>
                                          </p:val>
                                        </p:tav>
                                        <p:tav tm="100000">
                                          <p:val>
                                            <p:strVal val="#ppt_y"/>
                                          </p:val>
                                        </p:tav>
                                      </p:tavLst>
                                    </p:anim>
                                  </p:childTnLst>
                                </p:cTn>
                              </p:par>
                              <p:par>
                                <p:cTn id="218" presetID="42" presetClass="entr" presetSubtype="0" fill="hold" grpId="0" nodeType="withEffect">
                                  <p:stCondLst>
                                    <p:cond delay="0"/>
                                  </p:stCondLst>
                                  <p:childTnLst>
                                    <p:set>
                                      <p:cBhvr>
                                        <p:cTn id="219" dur="1" fill="hold">
                                          <p:stCondLst>
                                            <p:cond delay="0"/>
                                          </p:stCondLst>
                                        </p:cTn>
                                        <p:tgtEl>
                                          <p:spTgt spid="37"/>
                                        </p:tgtEl>
                                        <p:attrNameLst>
                                          <p:attrName>style.visibility</p:attrName>
                                        </p:attrNameLst>
                                      </p:cBhvr>
                                      <p:to>
                                        <p:strVal val="visible"/>
                                      </p:to>
                                    </p:set>
                                    <p:animEffect transition="in" filter="fade">
                                      <p:cBhvr>
                                        <p:cTn id="220" dur="1000"/>
                                        <p:tgtEl>
                                          <p:spTgt spid="37"/>
                                        </p:tgtEl>
                                      </p:cBhvr>
                                    </p:animEffect>
                                    <p:anim calcmode="lin" valueType="num">
                                      <p:cBhvr>
                                        <p:cTn id="221" dur="1000" fill="hold"/>
                                        <p:tgtEl>
                                          <p:spTgt spid="37"/>
                                        </p:tgtEl>
                                        <p:attrNameLst>
                                          <p:attrName>ppt_x</p:attrName>
                                        </p:attrNameLst>
                                      </p:cBhvr>
                                      <p:tavLst>
                                        <p:tav tm="0">
                                          <p:val>
                                            <p:strVal val="#ppt_x"/>
                                          </p:val>
                                        </p:tav>
                                        <p:tav tm="100000">
                                          <p:val>
                                            <p:strVal val="#ppt_x"/>
                                          </p:val>
                                        </p:tav>
                                      </p:tavLst>
                                    </p:anim>
                                    <p:anim calcmode="lin" valueType="num">
                                      <p:cBhvr>
                                        <p:cTn id="22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42" presetClass="entr" presetSubtype="0" fill="hold" grpId="0" nodeType="clickEffect">
                                  <p:stCondLst>
                                    <p:cond delay="0"/>
                                  </p:stCondLst>
                                  <p:childTnLst>
                                    <p:set>
                                      <p:cBhvr>
                                        <p:cTn id="226" dur="1" fill="hold">
                                          <p:stCondLst>
                                            <p:cond delay="0"/>
                                          </p:stCondLst>
                                        </p:cTn>
                                        <p:tgtEl>
                                          <p:spTgt spid="42"/>
                                        </p:tgtEl>
                                        <p:attrNameLst>
                                          <p:attrName>style.visibility</p:attrName>
                                        </p:attrNameLst>
                                      </p:cBhvr>
                                      <p:to>
                                        <p:strVal val="visible"/>
                                      </p:to>
                                    </p:set>
                                    <p:animEffect transition="in" filter="fade">
                                      <p:cBhvr>
                                        <p:cTn id="227" dur="1000"/>
                                        <p:tgtEl>
                                          <p:spTgt spid="42"/>
                                        </p:tgtEl>
                                      </p:cBhvr>
                                    </p:animEffect>
                                    <p:anim calcmode="lin" valueType="num">
                                      <p:cBhvr>
                                        <p:cTn id="228" dur="1000" fill="hold"/>
                                        <p:tgtEl>
                                          <p:spTgt spid="42"/>
                                        </p:tgtEl>
                                        <p:attrNameLst>
                                          <p:attrName>ppt_x</p:attrName>
                                        </p:attrNameLst>
                                      </p:cBhvr>
                                      <p:tavLst>
                                        <p:tav tm="0">
                                          <p:val>
                                            <p:strVal val="#ppt_x"/>
                                          </p:val>
                                        </p:tav>
                                        <p:tav tm="100000">
                                          <p:val>
                                            <p:strVal val="#ppt_x"/>
                                          </p:val>
                                        </p:tav>
                                      </p:tavLst>
                                    </p:anim>
                                    <p:anim calcmode="lin" valueType="num">
                                      <p:cBhvr>
                                        <p:cTn id="229" dur="1000" fill="hold"/>
                                        <p:tgtEl>
                                          <p:spTgt spid="42"/>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44"/>
                                        </p:tgtEl>
                                        <p:attrNameLst>
                                          <p:attrName>style.visibility</p:attrName>
                                        </p:attrNameLst>
                                      </p:cBhvr>
                                      <p:to>
                                        <p:strVal val="visible"/>
                                      </p:to>
                                    </p:set>
                                    <p:animEffect transition="in" filter="fade">
                                      <p:cBhvr>
                                        <p:cTn id="232" dur="1000"/>
                                        <p:tgtEl>
                                          <p:spTgt spid="44"/>
                                        </p:tgtEl>
                                      </p:cBhvr>
                                    </p:animEffect>
                                    <p:anim calcmode="lin" valueType="num">
                                      <p:cBhvr>
                                        <p:cTn id="233" dur="1000" fill="hold"/>
                                        <p:tgtEl>
                                          <p:spTgt spid="44"/>
                                        </p:tgtEl>
                                        <p:attrNameLst>
                                          <p:attrName>ppt_x</p:attrName>
                                        </p:attrNameLst>
                                      </p:cBhvr>
                                      <p:tavLst>
                                        <p:tav tm="0">
                                          <p:val>
                                            <p:strVal val="#ppt_x"/>
                                          </p:val>
                                        </p:tav>
                                        <p:tav tm="100000">
                                          <p:val>
                                            <p:strVal val="#ppt_x"/>
                                          </p:val>
                                        </p:tav>
                                      </p:tavLst>
                                    </p:anim>
                                    <p:anim calcmode="lin" valueType="num">
                                      <p:cBhvr>
                                        <p:cTn id="234" dur="1000" fill="hold"/>
                                        <p:tgtEl>
                                          <p:spTgt spid="44"/>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animEffect transition="in" filter="fade">
                                      <p:cBhvr>
                                        <p:cTn id="237" dur="1000"/>
                                        <p:tgtEl>
                                          <p:spTgt spid="43"/>
                                        </p:tgtEl>
                                      </p:cBhvr>
                                    </p:animEffect>
                                    <p:anim calcmode="lin" valueType="num">
                                      <p:cBhvr>
                                        <p:cTn id="238" dur="1000" fill="hold"/>
                                        <p:tgtEl>
                                          <p:spTgt spid="43"/>
                                        </p:tgtEl>
                                        <p:attrNameLst>
                                          <p:attrName>ppt_x</p:attrName>
                                        </p:attrNameLst>
                                      </p:cBhvr>
                                      <p:tavLst>
                                        <p:tav tm="0">
                                          <p:val>
                                            <p:strVal val="#ppt_x"/>
                                          </p:val>
                                        </p:tav>
                                        <p:tav tm="100000">
                                          <p:val>
                                            <p:strVal val="#ppt_x"/>
                                          </p:val>
                                        </p:tav>
                                      </p:tavLst>
                                    </p:anim>
                                    <p:anim calcmode="lin" valueType="num">
                                      <p:cBhvr>
                                        <p:cTn id="23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grpId="0" nodeType="clickEffect">
                                  <p:stCondLst>
                                    <p:cond delay="0"/>
                                  </p:stCondLst>
                                  <p:childTnLst>
                                    <p:set>
                                      <p:cBhvr>
                                        <p:cTn id="243" dur="1" fill="hold">
                                          <p:stCondLst>
                                            <p:cond delay="0"/>
                                          </p:stCondLst>
                                        </p:cTn>
                                        <p:tgtEl>
                                          <p:spTgt spid="45"/>
                                        </p:tgtEl>
                                        <p:attrNameLst>
                                          <p:attrName>style.visibility</p:attrName>
                                        </p:attrNameLst>
                                      </p:cBhvr>
                                      <p:to>
                                        <p:strVal val="visible"/>
                                      </p:to>
                                    </p:set>
                                    <p:animEffect transition="in" filter="fade">
                                      <p:cBhvr>
                                        <p:cTn id="244" dur="1000"/>
                                        <p:tgtEl>
                                          <p:spTgt spid="45"/>
                                        </p:tgtEl>
                                      </p:cBhvr>
                                    </p:animEffect>
                                    <p:anim calcmode="lin" valueType="num">
                                      <p:cBhvr>
                                        <p:cTn id="245" dur="1000" fill="hold"/>
                                        <p:tgtEl>
                                          <p:spTgt spid="45"/>
                                        </p:tgtEl>
                                        <p:attrNameLst>
                                          <p:attrName>ppt_x</p:attrName>
                                        </p:attrNameLst>
                                      </p:cBhvr>
                                      <p:tavLst>
                                        <p:tav tm="0">
                                          <p:val>
                                            <p:strVal val="#ppt_x"/>
                                          </p:val>
                                        </p:tav>
                                        <p:tav tm="100000">
                                          <p:val>
                                            <p:strVal val="#ppt_x"/>
                                          </p:val>
                                        </p:tav>
                                      </p:tavLst>
                                    </p:anim>
                                    <p:anim calcmode="lin" valueType="num">
                                      <p:cBhvr>
                                        <p:cTn id="246" dur="1000" fill="hold"/>
                                        <p:tgtEl>
                                          <p:spTgt spid="45"/>
                                        </p:tgtEl>
                                        <p:attrNameLst>
                                          <p:attrName>ppt_y</p:attrName>
                                        </p:attrNameLst>
                                      </p:cBhvr>
                                      <p:tavLst>
                                        <p:tav tm="0">
                                          <p:val>
                                            <p:strVal val="#ppt_y+.1"/>
                                          </p:val>
                                        </p:tav>
                                        <p:tav tm="100000">
                                          <p:val>
                                            <p:strVal val="#ppt_y"/>
                                          </p:val>
                                        </p:tav>
                                      </p:tavLst>
                                    </p:anim>
                                  </p:childTnLst>
                                </p:cTn>
                              </p:par>
                              <p:par>
                                <p:cTn id="247" presetID="42" presetClass="entr" presetSubtype="0" fill="hold" nodeType="withEffect">
                                  <p:stCondLst>
                                    <p:cond delay="0"/>
                                  </p:stCondLst>
                                  <p:childTnLst>
                                    <p:set>
                                      <p:cBhvr>
                                        <p:cTn id="248" dur="1" fill="hold">
                                          <p:stCondLst>
                                            <p:cond delay="0"/>
                                          </p:stCondLst>
                                        </p:cTn>
                                        <p:tgtEl>
                                          <p:spTgt spid="47"/>
                                        </p:tgtEl>
                                        <p:attrNameLst>
                                          <p:attrName>style.visibility</p:attrName>
                                        </p:attrNameLst>
                                      </p:cBhvr>
                                      <p:to>
                                        <p:strVal val="visible"/>
                                      </p:to>
                                    </p:set>
                                    <p:animEffect transition="in" filter="fade">
                                      <p:cBhvr>
                                        <p:cTn id="249" dur="1000"/>
                                        <p:tgtEl>
                                          <p:spTgt spid="47"/>
                                        </p:tgtEl>
                                      </p:cBhvr>
                                    </p:animEffect>
                                    <p:anim calcmode="lin" valueType="num">
                                      <p:cBhvr>
                                        <p:cTn id="250" dur="1000" fill="hold"/>
                                        <p:tgtEl>
                                          <p:spTgt spid="47"/>
                                        </p:tgtEl>
                                        <p:attrNameLst>
                                          <p:attrName>ppt_x</p:attrName>
                                        </p:attrNameLst>
                                      </p:cBhvr>
                                      <p:tavLst>
                                        <p:tav tm="0">
                                          <p:val>
                                            <p:strVal val="#ppt_x"/>
                                          </p:val>
                                        </p:tav>
                                        <p:tav tm="100000">
                                          <p:val>
                                            <p:strVal val="#ppt_x"/>
                                          </p:val>
                                        </p:tav>
                                      </p:tavLst>
                                    </p:anim>
                                    <p:anim calcmode="lin" valueType="num">
                                      <p:cBhvr>
                                        <p:cTn id="251" dur="1000" fill="hold"/>
                                        <p:tgtEl>
                                          <p:spTgt spid="47"/>
                                        </p:tgtEl>
                                        <p:attrNameLst>
                                          <p:attrName>ppt_y</p:attrName>
                                        </p:attrNameLst>
                                      </p:cBhvr>
                                      <p:tavLst>
                                        <p:tav tm="0">
                                          <p:val>
                                            <p:strVal val="#ppt_y+.1"/>
                                          </p:val>
                                        </p:tav>
                                        <p:tav tm="100000">
                                          <p:val>
                                            <p:strVal val="#ppt_y"/>
                                          </p:val>
                                        </p:tav>
                                      </p:tavLst>
                                    </p:anim>
                                  </p:childTnLst>
                                </p:cTn>
                              </p:par>
                              <p:par>
                                <p:cTn id="252" presetID="42" presetClass="entr" presetSubtype="0" fill="hold" grpId="0" nodeType="withEffect">
                                  <p:stCondLst>
                                    <p:cond delay="0"/>
                                  </p:stCondLst>
                                  <p:childTnLst>
                                    <p:set>
                                      <p:cBhvr>
                                        <p:cTn id="253" dur="1" fill="hold">
                                          <p:stCondLst>
                                            <p:cond delay="0"/>
                                          </p:stCondLst>
                                        </p:cTn>
                                        <p:tgtEl>
                                          <p:spTgt spid="46"/>
                                        </p:tgtEl>
                                        <p:attrNameLst>
                                          <p:attrName>style.visibility</p:attrName>
                                        </p:attrNameLst>
                                      </p:cBhvr>
                                      <p:to>
                                        <p:strVal val="visible"/>
                                      </p:to>
                                    </p:set>
                                    <p:animEffect transition="in" filter="fade">
                                      <p:cBhvr>
                                        <p:cTn id="254" dur="1000"/>
                                        <p:tgtEl>
                                          <p:spTgt spid="46"/>
                                        </p:tgtEl>
                                      </p:cBhvr>
                                    </p:animEffect>
                                    <p:anim calcmode="lin" valueType="num">
                                      <p:cBhvr>
                                        <p:cTn id="255" dur="1000" fill="hold"/>
                                        <p:tgtEl>
                                          <p:spTgt spid="46"/>
                                        </p:tgtEl>
                                        <p:attrNameLst>
                                          <p:attrName>ppt_x</p:attrName>
                                        </p:attrNameLst>
                                      </p:cBhvr>
                                      <p:tavLst>
                                        <p:tav tm="0">
                                          <p:val>
                                            <p:strVal val="#ppt_x"/>
                                          </p:val>
                                        </p:tav>
                                        <p:tav tm="100000">
                                          <p:val>
                                            <p:strVal val="#ppt_x"/>
                                          </p:val>
                                        </p:tav>
                                      </p:tavLst>
                                    </p:anim>
                                    <p:anim calcmode="lin" valueType="num">
                                      <p:cBhvr>
                                        <p:cTn id="25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10" grpId="0" animBg="1"/>
      <p:bldP spid="10" grpId="1" animBg="1"/>
      <p:bldP spid="12" grpId="0" animBg="1"/>
      <p:bldP spid="12" grpId="1" animBg="1"/>
      <p:bldP spid="17" grpId="0" animBg="1"/>
      <p:bldP spid="17" grpId="1" animBg="1"/>
      <p:bldP spid="18" grpId="0" animBg="1"/>
      <p:bldP spid="18" grpId="1" animBg="1"/>
      <p:bldP spid="21" grpId="0"/>
      <p:bldP spid="21" grpId="1"/>
      <p:bldP spid="22" grpId="0" animBg="1"/>
      <p:bldP spid="23" grpId="0" animBg="1"/>
      <p:bldP spid="23" grpId="1" animBg="1"/>
      <p:bldP spid="24" grpId="0"/>
      <p:bldP spid="24" grpId="1"/>
      <p:bldP spid="28" grpId="0" animBg="1"/>
      <p:bldP spid="29" grpId="0" animBg="1"/>
      <p:bldP spid="34" grpId="0" animBg="1"/>
      <p:bldP spid="35" grpId="0" animBg="1"/>
      <p:bldP spid="37" grpId="0" animBg="1"/>
      <p:bldP spid="42" grpId="0" animBg="1"/>
      <p:bldP spid="43" grpId="0" animBg="1"/>
      <p:bldP spid="45" grpId="0" animBg="1"/>
      <p:bldP spid="46"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8" name="Google Shape;988;p67"/>
          <p:cNvPicPr preferRelativeResize="0"/>
          <p:nvPr/>
        </p:nvPicPr>
        <p:blipFill>
          <a:blip r:embed="rId1"/>
          <a:stretch>
            <a:fillRect/>
          </a:stretch>
        </p:blipFill>
        <p:spPr>
          <a:xfrm flipH="1">
            <a:off x="7578796" y="-1429010"/>
            <a:ext cx="3152074" cy="3126850"/>
          </a:xfrm>
          <a:prstGeom prst="rect">
            <a:avLst/>
          </a:prstGeom>
          <a:noFill/>
          <a:ln>
            <a:noFill/>
          </a:ln>
        </p:spPr>
      </p:pic>
      <p:sp>
        <p:nvSpPr>
          <p:cNvPr id="2" name="Titre 1"/>
          <p:cNvSpPr>
            <a:spLocks noGrp="1"/>
          </p:cNvSpPr>
          <p:nvPr>
            <p:ph type="title"/>
          </p:nvPr>
        </p:nvSpPr>
        <p:spPr>
          <a:xfrm>
            <a:off x="1030826" y="1479550"/>
            <a:ext cx="7553325" cy="2960370"/>
          </a:xfrm>
          <a:ln w="28575">
            <a:solidFill>
              <a:schemeClr val="tx1"/>
            </a:solidFill>
          </a:ln>
        </p:spPr>
        <p:txBody>
          <a:bodyPr/>
          <a:lstStyle/>
          <a:p>
            <a:pPr>
              <a:lnSpc>
                <a:spcPct val="150000"/>
              </a:lnSpc>
            </a:pPr>
            <a:r>
              <a:rPr lang="fr-FR" altLang="en-US" sz="2400" dirty="0">
                <a:solidFill>
                  <a:schemeClr val="tx1"/>
                </a:solidFill>
                <a:latin typeface="Times New Roman" panose="02020603050405020304" pitchFamily="18" charset="0"/>
                <a:cs typeface="Times New Roman" panose="02020603050405020304" pitchFamily="18" charset="0"/>
              </a:rPr>
              <a:t>L'émergence du concept de développement durable est le </a:t>
            </a:r>
            <a:r>
              <a:rPr lang="fr-FR" altLang="en-US" sz="2400" b="1" dirty="0">
                <a:solidFill>
                  <a:schemeClr val="tx1"/>
                </a:solidFill>
                <a:latin typeface="Times New Roman" panose="02020603050405020304" pitchFamily="18" charset="0"/>
                <a:cs typeface="Times New Roman" panose="02020603050405020304" pitchFamily="18" charset="0"/>
              </a:rPr>
              <a:t>résulta</a:t>
            </a:r>
            <a:r>
              <a:rPr lang="fr-FR" altLang="en-US" sz="2400" dirty="0">
                <a:solidFill>
                  <a:schemeClr val="tx1"/>
                </a:solidFill>
                <a:latin typeface="Times New Roman" panose="02020603050405020304" pitchFamily="18" charset="0"/>
                <a:cs typeface="Times New Roman" panose="02020603050405020304" pitchFamily="18" charset="0"/>
              </a:rPr>
              <a:t>t de </a:t>
            </a:r>
            <a:r>
              <a:rPr lang="fr-FR" altLang="en-US" sz="2400" b="1" dirty="0">
                <a:solidFill>
                  <a:schemeClr val="tx1"/>
                </a:solidFill>
                <a:latin typeface="Times New Roman" panose="02020603050405020304" pitchFamily="18" charset="0"/>
                <a:cs typeface="Times New Roman" panose="02020603050405020304" pitchFamily="18" charset="0"/>
              </a:rPr>
              <a:t>divers facteurs </a:t>
            </a:r>
            <a:r>
              <a:rPr lang="fr-FR" altLang="en-US" sz="2400" dirty="0">
                <a:solidFill>
                  <a:schemeClr val="tx1"/>
                </a:solidFill>
                <a:latin typeface="Times New Roman" panose="02020603050405020304" pitchFamily="18" charset="0"/>
                <a:cs typeface="Times New Roman" panose="02020603050405020304" pitchFamily="18" charset="0"/>
              </a:rPr>
              <a:t>qui ont évolué au fil du temps </a:t>
            </a:r>
            <a:r>
              <a:rPr lang="fr-FR" altLang="en-US" sz="2400" b="1" dirty="0">
                <a:solidFill>
                  <a:schemeClr val="tx1"/>
                </a:solidFill>
                <a:latin typeface="Times New Roman" panose="02020603050405020304" pitchFamily="18" charset="0"/>
                <a:cs typeface="Times New Roman" panose="02020603050405020304" pitchFamily="18" charset="0"/>
              </a:rPr>
              <a:t>en réponse </a:t>
            </a:r>
            <a:r>
              <a:rPr lang="fr-FR" altLang="en-US" sz="2400" dirty="0">
                <a:solidFill>
                  <a:schemeClr val="tx1"/>
                </a:solidFill>
                <a:latin typeface="Times New Roman" panose="02020603050405020304" pitchFamily="18" charset="0"/>
                <a:cs typeface="Times New Roman" panose="02020603050405020304" pitchFamily="18" charset="0"/>
              </a:rPr>
              <a:t>aux </a:t>
            </a:r>
            <a:r>
              <a:rPr lang="fr-FR" altLang="en-US" sz="2400" b="1" dirty="0">
                <a:solidFill>
                  <a:schemeClr val="accent2"/>
                </a:solidFill>
                <a:latin typeface="Times New Roman" panose="02020603050405020304" pitchFamily="18" charset="0"/>
                <a:cs typeface="Times New Roman" panose="02020603050405020304" pitchFamily="18" charset="0"/>
              </a:rPr>
              <a:t>changements sociaux</a:t>
            </a:r>
            <a:r>
              <a:rPr lang="fr-FR" altLang="en-US" sz="2400" dirty="0">
                <a:solidFill>
                  <a:schemeClr val="tx1"/>
                </a:solidFill>
                <a:latin typeface="Times New Roman" panose="02020603050405020304" pitchFamily="18" charset="0"/>
                <a:cs typeface="Times New Roman" panose="02020603050405020304" pitchFamily="18" charset="0"/>
              </a:rPr>
              <a:t>, </a:t>
            </a:r>
            <a:r>
              <a:rPr lang="fr-FR" altLang="en-US" sz="2400" b="1" dirty="0">
                <a:solidFill>
                  <a:schemeClr val="accent2"/>
                </a:solidFill>
                <a:latin typeface="Times New Roman" panose="02020603050405020304" pitchFamily="18" charset="0"/>
                <a:cs typeface="Times New Roman" panose="02020603050405020304" pitchFamily="18" charset="0"/>
              </a:rPr>
              <a:t>économiques </a:t>
            </a:r>
            <a:r>
              <a:rPr lang="fr-FR" altLang="en-US" sz="2400" dirty="0">
                <a:solidFill>
                  <a:schemeClr val="tx1"/>
                </a:solidFill>
                <a:latin typeface="Times New Roman" panose="02020603050405020304" pitchFamily="18" charset="0"/>
                <a:cs typeface="Times New Roman" panose="02020603050405020304" pitchFamily="18" charset="0"/>
              </a:rPr>
              <a:t>et </a:t>
            </a:r>
            <a:r>
              <a:rPr lang="fr-FR" altLang="en-US" sz="2400" b="1" dirty="0">
                <a:solidFill>
                  <a:schemeClr val="accent2"/>
                </a:solidFill>
                <a:latin typeface="Times New Roman" panose="02020603050405020304" pitchFamily="18" charset="0"/>
                <a:cs typeface="Times New Roman" panose="02020603050405020304" pitchFamily="18" charset="0"/>
              </a:rPr>
              <a:t>environnementaux</a:t>
            </a:r>
            <a:r>
              <a:rPr lang="fr-FR" altLang="en-US" sz="2400" dirty="0">
                <a:solidFill>
                  <a:schemeClr val="tx1"/>
                </a:solidFill>
                <a:latin typeface="Times New Roman" panose="02020603050405020304" pitchFamily="18" charset="0"/>
                <a:cs typeface="Times New Roman" panose="02020603050405020304" pitchFamily="18" charset="0"/>
              </a:rPr>
              <a:t>:</a:t>
            </a:r>
            <a:endParaRPr lang="fr-FR" altLang="en-US" sz="24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p:cNvPicPr preferRelativeResize="0"/>
          <p:nvPr/>
        </p:nvPicPr>
        <p:blipFill>
          <a:blip r:embed="rId1"/>
          <a:stretch>
            <a:fillRect/>
          </a:stretch>
        </p:blipFill>
        <p:spPr>
          <a:xfrm flipH="1">
            <a:off x="7646035" y="3656965"/>
            <a:ext cx="1497965" cy="1581150"/>
          </a:xfrm>
          <a:prstGeom prst="rect">
            <a:avLst/>
          </a:prstGeom>
          <a:noFill/>
          <a:ln>
            <a:noFill/>
          </a:ln>
        </p:spPr>
      </p:pic>
      <p:sp>
        <p:nvSpPr>
          <p:cNvPr id="6" name="Rectangle 5"/>
          <p:cNvSpPr/>
          <p:nvPr/>
        </p:nvSpPr>
        <p:spPr>
          <a:xfrm>
            <a:off x="2087880" y="556260"/>
            <a:ext cx="4976495"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Quelque origine généraux</a:t>
            </a:r>
            <a:endParaRPr lang="fr-FR" altLang="en-US"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cxnSp>
        <p:nvCxnSpPr>
          <p:cNvPr id="987" name="Google Shape;987;p67"/>
          <p:cNvCxnSpPr/>
          <p:nvPr/>
        </p:nvCxnSpPr>
        <p:spPr>
          <a:xfrm>
            <a:off x="2087790" y="1486838"/>
            <a:ext cx="4936800" cy="0"/>
          </a:xfrm>
          <a:prstGeom prst="straightConnector1">
            <a:avLst/>
          </a:prstGeom>
          <a:noFill/>
          <a:ln w="9525" cap="flat" cmpd="sng">
            <a:solidFill>
              <a:schemeClr val="lt2"/>
            </a:solidFill>
            <a:prstDash val="solid"/>
            <a:round/>
            <a:headEnd type="none" w="med" len="med"/>
            <a:tailEnd type="none" w="med" len="med"/>
          </a:ln>
        </p:spPr>
      </p:cxnSp>
      <p:sp>
        <p:nvSpPr>
          <p:cNvPr id="22" name="Google Shape;566;p42"/>
          <p:cNvSpPr/>
          <p:nvPr/>
        </p:nvSpPr>
        <p:spPr>
          <a:xfrm>
            <a:off x="6637105" y="4496178"/>
            <a:ext cx="1130158" cy="1058235"/>
          </a:xfrm>
          <a:prstGeom prst="ellipse">
            <a:avLst/>
          </a:prstGeom>
          <a:solidFill>
            <a:schemeClr val="tx2"/>
          </a:solidFill>
          <a:ln>
            <a:no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3" name="Google Shape;566;p42"/>
          <p:cNvSpPr/>
          <p:nvPr/>
        </p:nvSpPr>
        <p:spPr>
          <a:xfrm>
            <a:off x="1843677" y="4560157"/>
            <a:ext cx="883091" cy="930275"/>
          </a:xfrm>
          <a:prstGeom prst="ellipse">
            <a:avLst/>
          </a:prstGeom>
          <a:solidFill>
            <a:schemeClr val="tx2"/>
          </a:solidFill>
        </p:spPr>
        <p:style>
          <a:lnRef idx="0">
            <a:srgbClr val="FFFFFF"/>
          </a:lnRef>
          <a:fillRef idx="1">
            <a:schemeClr val="accent5"/>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4" name="Google Shape;566;p42"/>
          <p:cNvSpPr/>
          <p:nvPr/>
        </p:nvSpPr>
        <p:spPr>
          <a:xfrm>
            <a:off x="3352246" y="4258946"/>
            <a:ext cx="886460" cy="884554"/>
          </a:xfrm>
          <a:prstGeom prst="ellipse">
            <a:avLst/>
          </a:prstGeom>
          <a:solidFill>
            <a:schemeClr val="tx2"/>
          </a:solidFill>
          <a:ln>
            <a:no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7" name="Google Shape;566;p42"/>
          <p:cNvSpPr/>
          <p:nvPr/>
        </p:nvSpPr>
        <p:spPr>
          <a:xfrm>
            <a:off x="6491365" y="460742"/>
            <a:ext cx="977465" cy="1121310"/>
          </a:xfrm>
          <a:prstGeom prst="ellipse">
            <a:avLst/>
          </a:prstGeom>
          <a:solidFill>
            <a:schemeClr val="tx2"/>
          </a:solidFill>
          <a:ln>
            <a:no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8" name="Google Shape;566;p42"/>
          <p:cNvSpPr/>
          <p:nvPr/>
        </p:nvSpPr>
        <p:spPr>
          <a:xfrm>
            <a:off x="7064375" y="-81915"/>
            <a:ext cx="468630" cy="445770"/>
          </a:xfrm>
          <a:prstGeom prst="ellipse">
            <a:avLst/>
          </a:prstGeom>
          <a:solidFill>
            <a:schemeClr val="tx2"/>
          </a:solidFill>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9" name="Google Shape;566;p42"/>
          <p:cNvSpPr/>
          <p:nvPr/>
        </p:nvSpPr>
        <p:spPr>
          <a:xfrm>
            <a:off x="886460" y="4319905"/>
            <a:ext cx="468630" cy="445770"/>
          </a:xfrm>
          <a:prstGeom prst="ellipse">
            <a:avLst/>
          </a:prstGeom>
          <a:solidFill>
            <a:schemeClr val="tx2"/>
          </a:solidFill>
          <a:ln>
            <a:no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10" name="Google Shape;566;p42"/>
          <p:cNvSpPr/>
          <p:nvPr/>
        </p:nvSpPr>
        <p:spPr>
          <a:xfrm>
            <a:off x="1307758" y="488596"/>
            <a:ext cx="977465" cy="1121310"/>
          </a:xfrm>
          <a:prstGeom prst="ellipse">
            <a:avLst/>
          </a:prstGeom>
          <a:solidFill>
            <a:schemeClr val="tx2"/>
          </a:solidFill>
          <a:ln>
            <a:no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11" name="Rectangle à coins arrondi 10"/>
          <p:cNvSpPr/>
          <p:nvPr/>
        </p:nvSpPr>
        <p:spPr>
          <a:xfrm>
            <a:off x="7009130" y="43268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12/84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re 1"/>
          <p:cNvSpPr>
            <a:spLocks noGrp="1"/>
          </p:cNvSpPr>
          <p:nvPr/>
        </p:nvSpPr>
        <p:spPr>
          <a:xfrm>
            <a:off x="1527175" y="233045"/>
            <a:ext cx="6969760" cy="4117975"/>
          </a:xfrm>
          <a:prstGeom prst="rect">
            <a:avLst/>
          </a:prstGeom>
          <a:noFill/>
          <a:ln w="28575" cmpd="dbl">
            <a:noFill/>
            <a:prstDash val="solid"/>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lt2"/>
              </a:buClr>
              <a:buSzPts val="2800"/>
              <a:buFont typeface="Fahkwang" panose="00000500000000000000"/>
              <a:buNone/>
              <a:defRPr sz="2800" b="0" i="0" u="none" strike="noStrike" cap="none">
                <a:solidFill>
                  <a:schemeClr val="lt2"/>
                </a:solidFill>
                <a:latin typeface="Fahkwang" panose="00000500000000000000"/>
                <a:ea typeface="Fahkwang" panose="00000500000000000000"/>
                <a:cs typeface="Fahkwang" panose="00000500000000000000"/>
                <a:sym typeface="Fahkwang" panose="00000500000000000000"/>
              </a:defRPr>
            </a:lvl1pPr>
            <a:lvl2pPr marR="0" lvl="1"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2pPr>
            <a:lvl3pPr marR="0" lvl="2"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3pPr>
            <a:lvl4pPr marR="0" lvl="3"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4pPr>
            <a:lvl5pPr marR="0" lvl="4"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5pPr>
            <a:lvl6pPr marR="0" lvl="5"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6pPr>
            <a:lvl7pPr marR="0" lvl="6"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7pPr>
            <a:lvl8pPr marR="0" lvl="7"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8pPr>
            <a:lvl9pPr marR="0" lvl="8"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9pPr>
          </a:lstStyle>
          <a:p>
            <a:pPr>
              <a:lnSpc>
                <a:spcPct val="150000"/>
              </a:lnSpc>
            </a:pPr>
            <a:r>
              <a:rPr lang="fr-FR" altLang="en-US" sz="2600" dirty="0">
                <a:solidFill>
                  <a:schemeClr val="tx1"/>
                </a:solidFill>
                <a:latin typeface="Times New Roman" panose="02020603050405020304" pitchFamily="18" charset="0"/>
                <a:cs typeface="Times New Roman" panose="02020603050405020304" pitchFamily="18" charset="0"/>
              </a:rPr>
              <a:t> </a:t>
            </a:r>
            <a:r>
              <a:rPr lang="fr-FR" altLang="en-US" sz="2400" dirty="0">
                <a:solidFill>
                  <a:schemeClr val="tx1"/>
                </a:solidFill>
                <a:latin typeface="Times New Roman" panose="02020603050405020304" pitchFamily="18" charset="0"/>
                <a:cs typeface="Times New Roman" panose="02020603050405020304" pitchFamily="18" charset="0"/>
              </a:rPr>
              <a:t> Préoccupations environnementales</a:t>
            </a:r>
            <a:br>
              <a:rPr lang="fr-FR" altLang="en-US" sz="2400" dirty="0">
                <a:solidFill>
                  <a:schemeClr val="tx1"/>
                </a:solidFill>
                <a:latin typeface="Times New Roman" panose="02020603050405020304" pitchFamily="18" charset="0"/>
                <a:cs typeface="Times New Roman" panose="02020603050405020304" pitchFamily="18" charset="0"/>
              </a:rPr>
            </a:br>
            <a:r>
              <a:rPr lang="fr-FR" altLang="en-US" sz="2400" dirty="0">
                <a:solidFill>
                  <a:schemeClr val="tx1"/>
                </a:solidFill>
                <a:latin typeface="Times New Roman" panose="02020603050405020304" pitchFamily="18" charset="0"/>
                <a:cs typeface="Times New Roman" panose="02020603050405020304" pitchFamily="18" charset="0"/>
              </a:rPr>
              <a:t>   2   Limites des ressources naturelles</a:t>
            </a:r>
            <a:br>
              <a:rPr lang="fr-FR" altLang="en-US" sz="2400" dirty="0">
                <a:solidFill>
                  <a:schemeClr val="tx1"/>
                </a:solidFill>
                <a:latin typeface="Times New Roman" panose="02020603050405020304" pitchFamily="18" charset="0"/>
                <a:cs typeface="Times New Roman" panose="02020603050405020304" pitchFamily="18" charset="0"/>
              </a:rPr>
            </a:br>
            <a:r>
              <a:rPr lang="fr-FR" altLang="en-US" sz="2400" dirty="0">
                <a:solidFill>
                  <a:schemeClr val="tx1"/>
                </a:solidFill>
                <a:latin typeface="Times New Roman" panose="02020603050405020304" pitchFamily="18" charset="0"/>
                <a:cs typeface="Times New Roman" panose="02020603050405020304" pitchFamily="18" charset="0"/>
              </a:rPr>
              <a:t>        3   Crises énergétiques </a:t>
            </a:r>
            <a:br>
              <a:rPr lang="fr-FR" altLang="en-US" sz="2400" dirty="0">
                <a:solidFill>
                  <a:schemeClr val="tx1"/>
                </a:solidFill>
                <a:latin typeface="Times New Roman" panose="02020603050405020304" pitchFamily="18" charset="0"/>
                <a:cs typeface="Times New Roman" panose="02020603050405020304" pitchFamily="18" charset="0"/>
              </a:rPr>
            </a:br>
            <a:r>
              <a:rPr lang="fr-FR" altLang="en-US" sz="2400" dirty="0">
                <a:solidFill>
                  <a:schemeClr val="tx1"/>
                </a:solidFill>
                <a:latin typeface="Times New Roman" panose="02020603050405020304" pitchFamily="18" charset="0"/>
                <a:cs typeface="Times New Roman" panose="02020603050405020304" pitchFamily="18" charset="0"/>
              </a:rPr>
              <a:t>            4    Injustices sociales</a:t>
            </a:r>
            <a:br>
              <a:rPr lang="fr-FR" altLang="en-US" sz="2400" dirty="0">
                <a:solidFill>
                  <a:schemeClr val="tx1"/>
                </a:solidFill>
                <a:latin typeface="Times New Roman" panose="02020603050405020304" pitchFamily="18" charset="0"/>
                <a:cs typeface="Times New Roman" panose="02020603050405020304" pitchFamily="18" charset="0"/>
              </a:rPr>
            </a:br>
            <a:r>
              <a:rPr lang="fr-FR" altLang="en-US" sz="2400" dirty="0">
                <a:solidFill>
                  <a:schemeClr val="tx1"/>
                </a:solidFill>
                <a:latin typeface="Times New Roman" panose="02020603050405020304" pitchFamily="18" charset="0"/>
                <a:cs typeface="Times New Roman" panose="02020603050405020304" pitchFamily="18" charset="0"/>
              </a:rPr>
              <a:t>                5    Prise de conscience mondiale</a:t>
            </a:r>
            <a:endParaRPr lang="fr-FR" altLang="en-US" sz="2400" dirty="0">
              <a:solidFill>
                <a:schemeClr val="tx1"/>
              </a:solidFill>
              <a:latin typeface="Times New Roman" panose="02020603050405020304" pitchFamily="18" charset="0"/>
              <a:cs typeface="Times New Roman" panose="02020603050405020304" pitchFamily="18" charset="0"/>
            </a:endParaRPr>
          </a:p>
        </p:txBody>
      </p:sp>
      <p:sp>
        <p:nvSpPr>
          <p:cNvPr id="22" name="Google Shape;566;p42"/>
          <p:cNvSpPr/>
          <p:nvPr/>
        </p:nvSpPr>
        <p:spPr>
          <a:xfrm>
            <a:off x="1176655" y="1033780"/>
            <a:ext cx="468630" cy="445770"/>
          </a:xfrm>
          <a:prstGeom prst="ellipse">
            <a:avLst/>
          </a:prstGeom>
          <a:solidFill>
            <a:schemeClr val="bg2"/>
          </a:solidFill>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fr-FR" sz="2400" dirty="0">
                <a:solidFill>
                  <a:schemeClr val="tx1"/>
                </a:solidFill>
                <a:latin typeface="Times New Roman" panose="02020603050405020304" pitchFamily="18" charset="0"/>
                <a:cs typeface="Times New Roman" panose="02020603050405020304" pitchFamily="18" charset="0"/>
              </a:rPr>
              <a:t>1</a:t>
            </a:r>
            <a:endParaRPr lang="fr-FR" sz="2400" dirty="0">
              <a:solidFill>
                <a:schemeClr val="tx1"/>
              </a:solidFill>
              <a:latin typeface="Times New Roman" panose="02020603050405020304" pitchFamily="18" charset="0"/>
              <a:cs typeface="Times New Roman" panose="02020603050405020304" pitchFamily="18" charset="0"/>
            </a:endParaRPr>
          </a:p>
        </p:txBody>
      </p:sp>
      <p:sp>
        <p:nvSpPr>
          <p:cNvPr id="7" name="Google Shape;566;p42"/>
          <p:cNvSpPr/>
          <p:nvPr/>
        </p:nvSpPr>
        <p:spPr>
          <a:xfrm>
            <a:off x="1645285" y="1536700"/>
            <a:ext cx="468630" cy="445770"/>
          </a:xfrm>
          <a:prstGeom prst="ellipse">
            <a:avLst/>
          </a:prstGeom>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tx1"/>
              </a:solidFill>
            </a:endParaRPr>
          </a:p>
        </p:txBody>
      </p:sp>
      <p:sp>
        <p:nvSpPr>
          <p:cNvPr id="8" name="Google Shape;566;p42"/>
          <p:cNvSpPr/>
          <p:nvPr/>
        </p:nvSpPr>
        <p:spPr>
          <a:xfrm>
            <a:off x="2027555" y="2134235"/>
            <a:ext cx="468630" cy="445770"/>
          </a:xfrm>
          <a:prstGeom prst="ellipse">
            <a:avLst/>
          </a:prstGeom>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tx1"/>
              </a:solidFill>
            </a:endParaRPr>
          </a:p>
        </p:txBody>
      </p:sp>
      <p:sp>
        <p:nvSpPr>
          <p:cNvPr id="9" name="Google Shape;566;p42"/>
          <p:cNvSpPr/>
          <p:nvPr/>
        </p:nvSpPr>
        <p:spPr>
          <a:xfrm>
            <a:off x="2366010" y="2661285"/>
            <a:ext cx="468630" cy="445770"/>
          </a:xfrm>
          <a:prstGeom prst="ellipse">
            <a:avLst/>
          </a:prstGeom>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tx1"/>
              </a:solidFill>
            </a:endParaRPr>
          </a:p>
        </p:txBody>
      </p:sp>
      <p:sp>
        <p:nvSpPr>
          <p:cNvPr id="10" name="Google Shape;566;p42"/>
          <p:cNvSpPr/>
          <p:nvPr/>
        </p:nvSpPr>
        <p:spPr>
          <a:xfrm>
            <a:off x="2686685" y="3222625"/>
            <a:ext cx="468630" cy="445770"/>
          </a:xfrm>
          <a:prstGeom prst="ellipse">
            <a:avLst/>
          </a:prstGeom>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tx1"/>
              </a:solidFill>
            </a:endParaRPr>
          </a:p>
        </p:txBody>
      </p:sp>
      <p:pic>
        <p:nvPicPr>
          <p:cNvPr id="935" name="Google Shape;935;p64"/>
          <p:cNvPicPr preferRelativeResize="0"/>
          <p:nvPr/>
        </p:nvPicPr>
        <p:blipFill>
          <a:blip r:embed="rId1"/>
          <a:stretch>
            <a:fillRect/>
          </a:stretch>
        </p:blipFill>
        <p:spPr>
          <a:xfrm rot="20460000">
            <a:off x="7758216" y="3277751"/>
            <a:ext cx="1523876" cy="1628524"/>
          </a:xfrm>
          <a:prstGeom prst="rect">
            <a:avLst/>
          </a:prstGeom>
          <a:noFill/>
          <a:ln>
            <a:noFill/>
          </a:ln>
        </p:spPr>
      </p:pic>
      <p:pic>
        <p:nvPicPr>
          <p:cNvPr id="5" name="Google Shape;988;p67"/>
          <p:cNvPicPr preferRelativeResize="0"/>
          <p:nvPr/>
        </p:nvPicPr>
        <p:blipFill>
          <a:blip r:embed="rId2"/>
          <a:stretch>
            <a:fillRect/>
          </a:stretch>
        </p:blipFill>
        <p:spPr>
          <a:xfrm flipH="1">
            <a:off x="7891780" y="-214630"/>
            <a:ext cx="1497965" cy="1581150"/>
          </a:xfrm>
          <a:prstGeom prst="rect">
            <a:avLst/>
          </a:prstGeom>
          <a:noFill/>
          <a:ln>
            <a:noFill/>
          </a:ln>
        </p:spPr>
      </p:pic>
      <p:sp>
        <p:nvSpPr>
          <p:cNvPr id="3" name="Rectangle à coins arrondi 2"/>
          <p:cNvSpPr/>
          <p:nvPr/>
        </p:nvSpPr>
        <p:spPr>
          <a:xfrm>
            <a:off x="7009130" y="43268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13/84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Google Shape;1175;p58"/>
          <p:cNvSpPr/>
          <p:nvPr/>
        </p:nvSpPr>
        <p:spPr>
          <a:xfrm>
            <a:off x="221900" y="883285"/>
            <a:ext cx="1937100" cy="3694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a:effectLst>
            <a:outerShdw dist="76200" dir="282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itre 1"/>
          <p:cNvSpPr>
            <a:spLocks noGrp="1"/>
          </p:cNvSpPr>
          <p:nvPr>
            <p:ph type="title"/>
          </p:nvPr>
        </p:nvSpPr>
        <p:spPr>
          <a:xfrm>
            <a:off x="2297957" y="964565"/>
            <a:ext cx="5736434" cy="3119755"/>
          </a:xfrm>
          <a:ln w="28575">
            <a:solidFill>
              <a:schemeClr val="tx1"/>
            </a:solidFill>
          </a:ln>
        </p:spPr>
        <p:txBody>
          <a:bodyPr/>
          <a:lstStyle/>
          <a:p>
            <a:pPr>
              <a:lnSpc>
                <a:spcPct val="150000"/>
              </a:lnSpc>
            </a:pPr>
            <a:r>
              <a:rPr lang="fr-FR" altLang="en-US" dirty="0"/>
              <a:t> </a:t>
            </a:r>
            <a:r>
              <a:rPr lang="fr-FR" altLang="en-US" sz="2400" b="1" dirty="0">
                <a:solidFill>
                  <a:schemeClr val="tx1"/>
                </a:solidFill>
                <a:latin typeface="Times New Roman" panose="02020603050405020304" pitchFamily="18" charset="0"/>
                <a:cs typeface="Times New Roman" panose="02020603050405020304" pitchFamily="18" charset="0"/>
              </a:rPr>
              <a:t>Protéger</a:t>
            </a:r>
            <a:r>
              <a:rPr lang="fr-FR" altLang="en-US" sz="2400" dirty="0">
                <a:solidFill>
                  <a:schemeClr val="tx1"/>
                </a:solidFill>
                <a:latin typeface="Times New Roman" panose="02020603050405020304" pitchFamily="18" charset="0"/>
                <a:cs typeface="Times New Roman" panose="02020603050405020304" pitchFamily="18" charset="0"/>
              </a:rPr>
              <a:t> et </a:t>
            </a:r>
            <a:r>
              <a:rPr lang="fr-FR" altLang="en-US" sz="2400" b="1" dirty="0">
                <a:solidFill>
                  <a:schemeClr val="tx1"/>
                </a:solidFill>
                <a:latin typeface="Times New Roman" panose="02020603050405020304" pitchFamily="18" charset="0"/>
                <a:cs typeface="Times New Roman" panose="02020603050405020304" pitchFamily="18" charset="0"/>
              </a:rPr>
              <a:t>préserver</a:t>
            </a:r>
            <a:r>
              <a:rPr lang="fr-FR" altLang="en-US" sz="2400" dirty="0">
                <a:solidFill>
                  <a:schemeClr val="tx1"/>
                </a:solidFill>
                <a:latin typeface="Times New Roman" panose="02020603050405020304" pitchFamily="18" charset="0"/>
                <a:cs typeface="Times New Roman" panose="02020603050405020304" pitchFamily="18" charset="0"/>
              </a:rPr>
              <a:t> les ressources naturelles, réduire l'empreinte écologique, minimiser la pollution et favoriser des pratiques durables pour garantir la santé des écosystèmes et la biodiversité</a:t>
            </a:r>
            <a:r>
              <a:rPr lang="fr-FR" altLang="en-US" sz="2600" dirty="0">
                <a:solidFill>
                  <a:schemeClr val="tx1"/>
                </a:solidFill>
                <a:latin typeface="Times New Roman" panose="02020603050405020304" pitchFamily="18" charset="0"/>
                <a:cs typeface="Times New Roman" panose="02020603050405020304" pitchFamily="18" charset="0"/>
              </a:rPr>
              <a:t>.</a:t>
            </a:r>
            <a:endParaRPr lang="fr-FR" altLang="en-US" sz="2600" dirty="0">
              <a:solidFill>
                <a:schemeClr val="tx1"/>
              </a:solidFill>
              <a:latin typeface="Times New Roman" panose="02020603050405020304" pitchFamily="18" charset="0"/>
              <a:cs typeface="Times New Roman" panose="02020603050405020304" pitchFamily="18" charset="0"/>
            </a:endParaRPr>
          </a:p>
        </p:txBody>
      </p:sp>
      <p:pic>
        <p:nvPicPr>
          <p:cNvPr id="1030" name="Picture 6" descr="39,132,137 Photos de Nature - Photos de stock gratuites et libres de droits  de Dreamsti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581" y="1087755"/>
            <a:ext cx="1829990" cy="333177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texte 2"/>
          <p:cNvSpPr>
            <a:spLocks noGrp="1"/>
          </p:cNvSpPr>
          <p:nvPr>
            <p:ph type="body" idx="1"/>
          </p:nvPr>
        </p:nvSpPr>
        <p:spPr>
          <a:xfrm>
            <a:off x="2159000" y="294005"/>
            <a:ext cx="6182360" cy="793750"/>
          </a:xfrm>
        </p:spPr>
        <p:txBody>
          <a:bodyPr/>
          <a:lstStyle/>
          <a:p>
            <a:pPr marL="139700" indent="0">
              <a:buNone/>
            </a:pPr>
            <a:r>
              <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rPr>
              <a:t>Préoccupations environnementales</a:t>
            </a:r>
            <a:endPar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endParaRPr>
          </a:p>
        </p:txBody>
      </p:sp>
      <p:sp>
        <p:nvSpPr>
          <p:cNvPr id="22" name="Google Shape;566;p42"/>
          <p:cNvSpPr/>
          <p:nvPr/>
        </p:nvSpPr>
        <p:spPr>
          <a:xfrm>
            <a:off x="1690370" y="365760"/>
            <a:ext cx="468630" cy="445770"/>
          </a:xfrm>
          <a:prstGeom prst="ellipse">
            <a:avLst/>
          </a:prstGeom>
          <a:solidFill>
            <a:schemeClr val="bg2"/>
          </a:solidFill>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fr-FR" sz="2400">
                <a:latin typeface="Times New Roman" panose="02020603050405020304" pitchFamily="18" charset="0"/>
                <a:cs typeface="Times New Roman" panose="02020603050405020304" pitchFamily="18" charset="0"/>
              </a:rPr>
              <a:t>1</a:t>
            </a:r>
            <a:endParaRPr lang="fr-FR" sz="2400">
              <a:latin typeface="Times New Roman" panose="02020603050405020304" pitchFamily="18" charset="0"/>
              <a:cs typeface="Times New Roman" panose="02020603050405020304" pitchFamily="18" charset="0"/>
            </a:endParaRPr>
          </a:p>
        </p:txBody>
      </p:sp>
      <p:sp>
        <p:nvSpPr>
          <p:cNvPr id="4" name="Google Shape;566;p42"/>
          <p:cNvSpPr/>
          <p:nvPr/>
        </p:nvSpPr>
        <p:spPr>
          <a:xfrm>
            <a:off x="8554085" y="4595495"/>
            <a:ext cx="468630" cy="445770"/>
          </a:xfrm>
          <a:prstGeom prst="ellipse">
            <a:avLst/>
          </a:prstGeom>
          <a:solidFill>
            <a:schemeClr val="tx2"/>
          </a:solidFill>
        </p:spPr>
        <p:style>
          <a:lnRef idx="0">
            <a:srgbClr val="FFFFFF"/>
          </a:lnRef>
          <a:fillRef idx="1">
            <a:schemeClr val="accent5"/>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5" name="Google Shape;566;p42"/>
          <p:cNvSpPr/>
          <p:nvPr/>
        </p:nvSpPr>
        <p:spPr>
          <a:xfrm>
            <a:off x="651510" y="3938270"/>
            <a:ext cx="468630" cy="445770"/>
          </a:xfrm>
          <a:prstGeom prst="ellipse">
            <a:avLst/>
          </a:prstGeom>
          <a:solidFill>
            <a:schemeClr val="tx2"/>
          </a:solidFill>
        </p:spPr>
        <p:style>
          <a:lnRef idx="0">
            <a:srgbClr val="FFFFFF"/>
          </a:lnRef>
          <a:fillRef idx="1">
            <a:schemeClr val="accent5"/>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2"/>
          <a:stretch>
            <a:fillRect/>
          </a:stretch>
        </p:blipFill>
        <p:spPr>
          <a:xfrm rot="20460000">
            <a:off x="86051" y="-420067"/>
            <a:ext cx="1523876" cy="1628524"/>
          </a:xfrm>
          <a:prstGeom prst="rect">
            <a:avLst/>
          </a:prstGeom>
          <a:noFill/>
          <a:ln>
            <a:noFill/>
          </a:ln>
        </p:spPr>
      </p:pic>
      <p:pic>
        <p:nvPicPr>
          <p:cNvPr id="6" name="Google Shape;935;p64"/>
          <p:cNvPicPr preferRelativeResize="0"/>
          <p:nvPr/>
        </p:nvPicPr>
        <p:blipFill>
          <a:blip r:embed="rId2"/>
          <a:stretch>
            <a:fillRect/>
          </a:stretch>
        </p:blipFill>
        <p:spPr>
          <a:xfrm rot="20460000">
            <a:off x="7100775" y="3236979"/>
            <a:ext cx="1667210" cy="1843835"/>
          </a:xfrm>
          <a:prstGeom prst="rect">
            <a:avLst/>
          </a:prstGeom>
          <a:noFill/>
          <a:ln>
            <a:noFill/>
          </a:ln>
        </p:spPr>
      </p:pic>
      <p:sp>
        <p:nvSpPr>
          <p:cNvPr id="7" name="Rectangle à coins arrondi 6"/>
          <p:cNvSpPr/>
          <p:nvPr/>
        </p:nvSpPr>
        <p:spPr>
          <a:xfrm>
            <a:off x="7009130" y="43268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14/84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2270" y="681355"/>
            <a:ext cx="8516620" cy="4283710"/>
          </a:xfrm>
          <a:ln w="28575">
            <a:solidFill>
              <a:schemeClr val="tx1"/>
            </a:solidFill>
          </a:ln>
        </p:spPr>
        <p:txBody>
          <a:bodyPr/>
          <a:lstStyle/>
          <a:p>
            <a:pPr>
              <a:lnSpc>
                <a:spcPct val="150000"/>
              </a:lnSpc>
            </a:pPr>
            <a:r>
              <a:rPr lang="fr-FR" altLang="en-US" dirty="0">
                <a:solidFill>
                  <a:schemeClr val="accent3"/>
                </a:solidFill>
                <a:latin typeface="Times New Roman" panose="02020603050405020304" pitchFamily="18" charset="0"/>
                <a:cs typeface="Times New Roman" panose="02020603050405020304" pitchFamily="18" charset="0"/>
              </a:rPr>
              <a:t> </a:t>
            </a:r>
            <a:r>
              <a:rPr lang="fr-FR" altLang="en-US" dirty="0">
                <a:solidFill>
                  <a:schemeClr val="tx1"/>
                </a:solidFill>
                <a:latin typeface="Times New Roman" panose="02020603050405020304" pitchFamily="18" charset="0"/>
                <a:cs typeface="Times New Roman" panose="02020603050405020304" pitchFamily="18" charset="0"/>
              </a:rPr>
              <a:t>La </a:t>
            </a:r>
            <a:r>
              <a:rPr lang="fr-FR" altLang="en-US" b="1" dirty="0">
                <a:solidFill>
                  <a:schemeClr val="tx1"/>
                </a:solidFill>
                <a:latin typeface="Times New Roman" panose="02020603050405020304" pitchFamily="18" charset="0"/>
                <a:cs typeface="Times New Roman" panose="02020603050405020304" pitchFamily="18" charset="0"/>
              </a:rPr>
              <a:t>croissance rapide </a:t>
            </a:r>
            <a:r>
              <a:rPr lang="fr-FR" altLang="en-US" dirty="0">
                <a:solidFill>
                  <a:schemeClr val="tx1"/>
                </a:solidFill>
                <a:latin typeface="Times New Roman" panose="02020603050405020304" pitchFamily="18" charset="0"/>
                <a:cs typeface="Times New Roman" panose="02020603050405020304" pitchFamily="18" charset="0"/>
              </a:rPr>
              <a:t>de la </a:t>
            </a:r>
            <a:r>
              <a:rPr lang="fr-FR" altLang="en-US" b="1" dirty="0">
                <a:solidFill>
                  <a:schemeClr val="tx1"/>
                </a:solidFill>
                <a:latin typeface="Times New Roman" panose="02020603050405020304" pitchFamily="18" charset="0"/>
                <a:cs typeface="Times New Roman" panose="02020603050405020304" pitchFamily="18" charset="0"/>
              </a:rPr>
              <a:t>population mondiale </a:t>
            </a:r>
            <a:r>
              <a:rPr lang="fr-FR" altLang="en-US" dirty="0">
                <a:solidFill>
                  <a:schemeClr val="tx1"/>
                </a:solidFill>
                <a:latin typeface="Times New Roman" panose="02020603050405020304" pitchFamily="18" charset="0"/>
                <a:cs typeface="Times New Roman" panose="02020603050405020304" pitchFamily="18" charset="0"/>
              </a:rPr>
              <a:t>et </a:t>
            </a:r>
            <a:r>
              <a:rPr lang="fr-FR" altLang="en-US" b="1" dirty="0">
                <a:solidFill>
                  <a:schemeClr val="tx1"/>
                </a:solidFill>
                <a:latin typeface="Times New Roman" panose="02020603050405020304" pitchFamily="18" charset="0"/>
                <a:cs typeface="Times New Roman" panose="02020603050405020304" pitchFamily="18" charset="0"/>
              </a:rPr>
              <a:t>l'exploitation accrue des ressources naturelles </a:t>
            </a:r>
            <a:r>
              <a:rPr lang="fr-FR" altLang="en-US" dirty="0">
                <a:solidFill>
                  <a:schemeClr val="tx1"/>
                </a:solidFill>
                <a:latin typeface="Times New Roman" panose="02020603050405020304" pitchFamily="18" charset="0"/>
                <a:cs typeface="Times New Roman" panose="02020603050405020304" pitchFamily="18" charset="0"/>
              </a:rPr>
              <a:t>ont mis en évidence les </a:t>
            </a:r>
            <a:r>
              <a:rPr lang="fr-FR" altLang="en-US" dirty="0">
                <a:solidFill>
                  <a:srgbClr val="FF0000"/>
                </a:solidFill>
                <a:latin typeface="Times New Roman" panose="02020603050405020304" pitchFamily="18" charset="0"/>
                <a:cs typeface="Times New Roman" panose="02020603050405020304" pitchFamily="18" charset="0"/>
              </a:rPr>
              <a:t>limites</a:t>
            </a:r>
            <a:r>
              <a:rPr lang="fr-FR" altLang="en-US" dirty="0">
                <a:solidFill>
                  <a:schemeClr val="tx1"/>
                </a:solidFill>
                <a:latin typeface="Times New Roman" panose="02020603050405020304" pitchFamily="18" charset="0"/>
                <a:cs typeface="Times New Roman" panose="02020603050405020304" pitchFamily="18" charset="0"/>
              </a:rPr>
              <a:t> de la capacité de la Terre à fournir des ressources renouvelables de manière soutenable. La surexploitation des ressources a motivé la recherche de modèles de développement plus respectueux de l'environnement</a:t>
            </a:r>
            <a:r>
              <a:rPr lang="fr-FR" altLang="en-US" dirty="0"/>
              <a:t>.</a:t>
            </a:r>
            <a:endParaRPr lang="fr-FR" altLang="en-US" dirty="0"/>
          </a:p>
        </p:txBody>
      </p:sp>
      <p:sp>
        <p:nvSpPr>
          <p:cNvPr id="3" name="Espace réservé du texte 2"/>
          <p:cNvSpPr>
            <a:spLocks noGrp="1"/>
          </p:cNvSpPr>
          <p:nvPr>
            <p:ph type="body" idx="1"/>
          </p:nvPr>
        </p:nvSpPr>
        <p:spPr>
          <a:xfrm>
            <a:off x="1543050" y="132715"/>
            <a:ext cx="6823075" cy="793750"/>
          </a:xfrm>
        </p:spPr>
        <p:txBody>
          <a:bodyPr/>
          <a:lstStyle/>
          <a:p>
            <a:pPr marL="139700" indent="0">
              <a:buNone/>
            </a:pPr>
            <a:r>
              <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rPr>
              <a:t>Limites des ressources naturelles</a:t>
            </a:r>
            <a:endPar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endParaRPr>
          </a:p>
        </p:txBody>
      </p:sp>
      <p:sp>
        <p:nvSpPr>
          <p:cNvPr id="7" name="Google Shape;566;p42"/>
          <p:cNvSpPr/>
          <p:nvPr/>
        </p:nvSpPr>
        <p:spPr>
          <a:xfrm>
            <a:off x="1207770" y="236220"/>
            <a:ext cx="468630" cy="445770"/>
          </a:xfrm>
          <a:prstGeom prst="ellipse">
            <a:avLst/>
          </a:prstGeom>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fr-FR" sz="2000"/>
              <a:t>2</a:t>
            </a:r>
            <a:endParaRPr lang="fr-FR" sz="2000"/>
          </a:p>
        </p:txBody>
      </p:sp>
      <p:pic>
        <p:nvPicPr>
          <p:cNvPr id="4" name="Google Shape;935;p64"/>
          <p:cNvPicPr preferRelativeResize="0"/>
          <p:nvPr/>
        </p:nvPicPr>
        <p:blipFill>
          <a:blip r:embed="rId1"/>
          <a:stretch>
            <a:fillRect/>
          </a:stretch>
        </p:blipFill>
        <p:spPr>
          <a:xfrm rot="20460000">
            <a:off x="7871232" y="4068860"/>
            <a:ext cx="1523876" cy="1628524"/>
          </a:xfrm>
          <a:prstGeom prst="rect">
            <a:avLst/>
          </a:prstGeom>
          <a:noFill/>
          <a:ln>
            <a:noFill/>
          </a:ln>
        </p:spPr>
      </p:pic>
      <p:pic>
        <p:nvPicPr>
          <p:cNvPr id="5" name="Google Shape;935;p64"/>
          <p:cNvPicPr preferRelativeResize="0"/>
          <p:nvPr/>
        </p:nvPicPr>
        <p:blipFill>
          <a:blip r:embed="rId1"/>
          <a:stretch>
            <a:fillRect/>
          </a:stretch>
        </p:blipFill>
        <p:spPr>
          <a:xfrm rot="20460000">
            <a:off x="-372053" y="-284673"/>
            <a:ext cx="1523876" cy="1628524"/>
          </a:xfrm>
          <a:prstGeom prst="rect">
            <a:avLst/>
          </a:prstGeom>
          <a:noFill/>
          <a:ln>
            <a:noFill/>
          </a:ln>
        </p:spPr>
      </p:pic>
      <p:sp>
        <p:nvSpPr>
          <p:cNvPr id="6" name="Rectangle à coins arrondi 5"/>
          <p:cNvSpPr/>
          <p:nvPr/>
        </p:nvSpPr>
        <p:spPr>
          <a:xfrm>
            <a:off x="7981315" y="443230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15/84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e 41"/>
          <p:cNvGrpSpPr/>
          <p:nvPr/>
        </p:nvGrpSpPr>
        <p:grpSpPr>
          <a:xfrm>
            <a:off x="975105" y="1107905"/>
            <a:ext cx="7395882" cy="752100"/>
            <a:chOff x="588350" y="1113772"/>
            <a:chExt cx="3483355" cy="752100"/>
          </a:xfrm>
        </p:grpSpPr>
        <p:sp>
          <p:nvSpPr>
            <p:cNvPr id="4" name="Google Shape;575;p43"/>
            <p:cNvSpPr/>
            <p:nvPr/>
          </p:nvSpPr>
          <p:spPr>
            <a:xfrm>
              <a:off x="588350" y="1113772"/>
              <a:ext cx="3483355" cy="752100"/>
            </a:xfrm>
            <a:prstGeom prst="rect">
              <a:avLst/>
            </a:prstGeom>
            <a:solidFill>
              <a:schemeClr val="accent1"/>
            </a:solidFill>
            <a:ln w="19050" cap="flat" cmpd="sng">
              <a:solidFill>
                <a:srgbClr val="222222"/>
              </a:solidFill>
              <a:prstDash val="solid"/>
              <a:round/>
              <a:headEnd type="none" w="sm" len="sm"/>
              <a:tailEnd type="none" w="sm" len="sm"/>
            </a:ln>
            <a:effectLst>
              <a:outerShdw dist="76200" dir="2820000" algn="bl" rotWithShape="0">
                <a:srgbClr val="22222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576;p43"/>
            <p:cNvSpPr txBox="1"/>
            <p:nvPr/>
          </p:nvSpPr>
          <p:spPr>
            <a:xfrm>
              <a:off x="648485" y="1178090"/>
              <a:ext cx="3321230" cy="59875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fr-FR" sz="2400" dirty="0">
                  <a:solidFill>
                    <a:srgbClr val="1C2F49"/>
                  </a:solidFill>
                  <a:latin typeface="Times New Roman" panose="02020603050405020304" pitchFamily="18" charset="0"/>
                  <a:ea typeface="Source Sans Pro Black" panose="020B0803030403020204" pitchFamily="34" charset="0"/>
                  <a:cs typeface="Times New Roman" panose="02020603050405020304" pitchFamily="18" charset="0"/>
                </a:rPr>
                <a:t>Quelques exemples de crises écologiques et énergétique</a:t>
              </a:r>
              <a:endParaRPr lang="fr-FR" sz="2400" dirty="0">
                <a:latin typeface="Times New Roman" panose="02020603050405020304" pitchFamily="18" charset="0"/>
                <a:ea typeface="Source Sans Pro Black" panose="020B0803030403020204" pitchFamily="34" charset="0"/>
                <a:cs typeface="Times New Roman" panose="02020603050405020304" pitchFamily="18" charset="0"/>
              </a:endParaRPr>
            </a:p>
          </p:txBody>
        </p:sp>
      </p:grpSp>
      <p:grpSp>
        <p:nvGrpSpPr>
          <p:cNvPr id="43" name="Groupe 42"/>
          <p:cNvGrpSpPr/>
          <p:nvPr/>
        </p:nvGrpSpPr>
        <p:grpSpPr>
          <a:xfrm>
            <a:off x="730727" y="2106301"/>
            <a:ext cx="2947350" cy="752100"/>
            <a:chOff x="2506504" y="2384208"/>
            <a:chExt cx="2947350" cy="752100"/>
          </a:xfrm>
        </p:grpSpPr>
        <p:sp>
          <p:nvSpPr>
            <p:cNvPr id="41" name="Google Shape;575;p43"/>
            <p:cNvSpPr/>
            <p:nvPr/>
          </p:nvSpPr>
          <p:spPr>
            <a:xfrm>
              <a:off x="2506504" y="2384208"/>
              <a:ext cx="2947350" cy="752100"/>
            </a:xfrm>
            <a:prstGeom prst="rect">
              <a:avLst/>
            </a:prstGeom>
            <a:solidFill>
              <a:srgbClr val="FFC000"/>
            </a:solidFill>
            <a:ln w="19050" cap="flat" cmpd="sng">
              <a:solidFill>
                <a:srgbClr val="222222"/>
              </a:solidFill>
              <a:prstDash val="solid"/>
              <a:round/>
              <a:headEnd type="none" w="sm" len="sm"/>
              <a:tailEnd type="none" w="sm" len="sm"/>
            </a:ln>
            <a:effectLst>
              <a:outerShdw dist="76200" dir="2820000" algn="bl" rotWithShape="0">
                <a:srgbClr val="222222"/>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636;p43"/>
            <p:cNvSpPr txBox="1"/>
            <p:nvPr/>
          </p:nvSpPr>
          <p:spPr>
            <a:xfrm>
              <a:off x="2656132" y="2384208"/>
              <a:ext cx="2200472" cy="605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fr-FR" sz="2000" b="1" dirty="0">
                  <a:solidFill>
                    <a:srgbClr val="1C2F49"/>
                  </a:solidFill>
                  <a:latin typeface="Times New Roman" panose="02020603050405020304" pitchFamily="18" charset="0"/>
                  <a:ea typeface="Source Sans Pro Black" panose="020B0803030403020204" pitchFamily="34" charset="0"/>
                  <a:cs typeface="Times New Roman" panose="02020603050405020304" pitchFamily="18" charset="0"/>
                </a:rPr>
                <a:t>le </a:t>
              </a:r>
              <a:r>
                <a:rPr lang="fr-FR" sz="2000" b="1" dirty="0">
                  <a:latin typeface="Times New Roman" panose="02020603050405020304" pitchFamily="18" charset="0"/>
                  <a:ea typeface="Source Sans Pro Black" panose="020B0803030403020204" pitchFamily="34" charset="0"/>
                  <a:cs typeface="Times New Roman" panose="02020603050405020304" pitchFamily="18" charset="0"/>
                </a:rPr>
                <a:t>réchauffement climatique</a:t>
              </a:r>
              <a:endParaRPr lang="fr-FR" sz="2000" b="1" dirty="0">
                <a:latin typeface="Times New Roman" panose="02020603050405020304" pitchFamily="18" charset="0"/>
                <a:ea typeface="Source Sans Pro Black" panose="020B0803030403020204" pitchFamily="34" charset="0"/>
                <a:cs typeface="Times New Roman" panose="02020603050405020304" pitchFamily="18" charset="0"/>
              </a:endParaRPr>
            </a:p>
          </p:txBody>
        </p:sp>
      </p:grpSp>
      <p:grpSp>
        <p:nvGrpSpPr>
          <p:cNvPr id="44" name="Groupe 43"/>
          <p:cNvGrpSpPr/>
          <p:nvPr/>
        </p:nvGrpSpPr>
        <p:grpSpPr>
          <a:xfrm>
            <a:off x="5069345" y="1690187"/>
            <a:ext cx="3526003" cy="1157437"/>
            <a:chOff x="5140880" y="2934480"/>
            <a:chExt cx="1934318" cy="1192357"/>
          </a:xfrm>
        </p:grpSpPr>
        <p:grpSp>
          <p:nvGrpSpPr>
            <p:cNvPr id="7" name="Google Shape;655;p43"/>
            <p:cNvGrpSpPr/>
            <p:nvPr/>
          </p:nvGrpSpPr>
          <p:grpSpPr>
            <a:xfrm>
              <a:off x="5903805" y="2934480"/>
              <a:ext cx="442214" cy="403313"/>
              <a:chOff x="7265201" y="4220105"/>
              <a:chExt cx="407645" cy="371785"/>
            </a:xfrm>
          </p:grpSpPr>
          <p:sp>
            <p:nvSpPr>
              <p:cNvPr id="9" name="Google Shape;657;p43"/>
              <p:cNvSpPr/>
              <p:nvPr/>
            </p:nvSpPr>
            <p:spPr>
              <a:xfrm>
                <a:off x="7409454" y="4408302"/>
                <a:ext cx="48849" cy="38925"/>
              </a:xfrm>
              <a:custGeom>
                <a:avLst/>
                <a:gdLst/>
                <a:ahLst/>
                <a:cxnLst/>
                <a:rect l="l" t="t" r="r" b="b"/>
                <a:pathLst>
                  <a:path w="2151" h="1714" extrusionOk="0">
                    <a:moveTo>
                      <a:pt x="1080" y="1"/>
                    </a:moveTo>
                    <a:cubicBezTo>
                      <a:pt x="482" y="1"/>
                      <a:pt x="0" y="385"/>
                      <a:pt x="0" y="857"/>
                    </a:cubicBezTo>
                    <a:cubicBezTo>
                      <a:pt x="0" y="1330"/>
                      <a:pt x="482" y="1714"/>
                      <a:pt x="1080" y="1714"/>
                    </a:cubicBezTo>
                    <a:cubicBezTo>
                      <a:pt x="1677" y="1714"/>
                      <a:pt x="2150" y="1330"/>
                      <a:pt x="2150" y="857"/>
                    </a:cubicBezTo>
                    <a:cubicBezTo>
                      <a:pt x="2150" y="385"/>
                      <a:pt x="1677" y="1"/>
                      <a:pt x="10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658;p43"/>
              <p:cNvSpPr/>
              <p:nvPr/>
            </p:nvSpPr>
            <p:spPr>
              <a:xfrm>
                <a:off x="7541943" y="4408302"/>
                <a:ext cx="48849" cy="38925"/>
              </a:xfrm>
              <a:custGeom>
                <a:avLst/>
                <a:gdLst/>
                <a:ahLst/>
                <a:cxnLst/>
                <a:rect l="l" t="t" r="r" b="b"/>
                <a:pathLst>
                  <a:path w="2151" h="1714" extrusionOk="0">
                    <a:moveTo>
                      <a:pt x="1071" y="1"/>
                    </a:moveTo>
                    <a:cubicBezTo>
                      <a:pt x="482" y="1"/>
                      <a:pt x="0" y="385"/>
                      <a:pt x="0" y="857"/>
                    </a:cubicBezTo>
                    <a:cubicBezTo>
                      <a:pt x="0" y="1330"/>
                      <a:pt x="482" y="1714"/>
                      <a:pt x="1071" y="1714"/>
                    </a:cubicBezTo>
                    <a:cubicBezTo>
                      <a:pt x="1669" y="1714"/>
                      <a:pt x="2150" y="1330"/>
                      <a:pt x="2150" y="857"/>
                    </a:cubicBezTo>
                    <a:cubicBezTo>
                      <a:pt x="2150" y="385"/>
                      <a:pt x="1669"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659;p43"/>
              <p:cNvSpPr/>
              <p:nvPr/>
            </p:nvSpPr>
            <p:spPr>
              <a:xfrm>
                <a:off x="7337123" y="4277629"/>
                <a:ext cx="88342" cy="106737"/>
              </a:xfrm>
              <a:custGeom>
                <a:avLst/>
                <a:gdLst/>
                <a:ahLst/>
                <a:cxnLst/>
                <a:rect l="l" t="t" r="r" b="b"/>
                <a:pathLst>
                  <a:path w="3890" h="4700" extrusionOk="0">
                    <a:moveTo>
                      <a:pt x="3248" y="1"/>
                    </a:moveTo>
                    <a:lnTo>
                      <a:pt x="3248" y="1"/>
                    </a:lnTo>
                    <a:cubicBezTo>
                      <a:pt x="1633" y="1027"/>
                      <a:pt x="437" y="2668"/>
                      <a:pt x="0" y="4595"/>
                    </a:cubicBezTo>
                    <a:cubicBezTo>
                      <a:pt x="406" y="4190"/>
                      <a:pt x="643" y="4024"/>
                      <a:pt x="878" y="4024"/>
                    </a:cubicBezTo>
                    <a:cubicBezTo>
                      <a:pt x="964" y="4024"/>
                      <a:pt x="1049" y="4046"/>
                      <a:pt x="1142" y="4087"/>
                    </a:cubicBezTo>
                    <a:cubicBezTo>
                      <a:pt x="1503" y="4238"/>
                      <a:pt x="1631" y="4700"/>
                      <a:pt x="2253" y="4700"/>
                    </a:cubicBezTo>
                    <a:cubicBezTo>
                      <a:pt x="2399" y="4700"/>
                      <a:pt x="2573" y="4674"/>
                      <a:pt x="2784" y="4613"/>
                    </a:cubicBezTo>
                    <a:cubicBezTo>
                      <a:pt x="3890" y="4292"/>
                      <a:pt x="3845" y="2981"/>
                      <a:pt x="3462" y="2311"/>
                    </a:cubicBezTo>
                    <a:cubicBezTo>
                      <a:pt x="3060" y="1633"/>
                      <a:pt x="3328" y="911"/>
                      <a:pt x="3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660;p43"/>
              <p:cNvSpPr/>
              <p:nvPr/>
            </p:nvSpPr>
            <p:spPr>
              <a:xfrm>
                <a:off x="7339553" y="4455516"/>
                <a:ext cx="93815" cy="111461"/>
              </a:xfrm>
              <a:custGeom>
                <a:avLst/>
                <a:gdLst/>
                <a:ahLst/>
                <a:cxnLst/>
                <a:rect l="l" t="t" r="r" b="b"/>
                <a:pathLst>
                  <a:path w="4131" h="4908" extrusionOk="0">
                    <a:moveTo>
                      <a:pt x="2084" y="0"/>
                    </a:moveTo>
                    <a:cubicBezTo>
                      <a:pt x="1317" y="0"/>
                      <a:pt x="551" y="318"/>
                      <a:pt x="0" y="420"/>
                    </a:cubicBezTo>
                    <a:cubicBezTo>
                      <a:pt x="553" y="2365"/>
                      <a:pt x="1883" y="3979"/>
                      <a:pt x="3640" y="4907"/>
                    </a:cubicBezTo>
                    <a:cubicBezTo>
                      <a:pt x="3613" y="4033"/>
                      <a:pt x="4131" y="3078"/>
                      <a:pt x="4051" y="1829"/>
                    </a:cubicBezTo>
                    <a:cubicBezTo>
                      <a:pt x="4015" y="1285"/>
                      <a:pt x="3578" y="161"/>
                      <a:pt x="2391" y="18"/>
                    </a:cubicBezTo>
                    <a:cubicBezTo>
                      <a:pt x="2289" y="6"/>
                      <a:pt x="2187" y="0"/>
                      <a:pt x="2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661;p43"/>
              <p:cNvSpPr/>
              <p:nvPr/>
            </p:nvSpPr>
            <p:spPr>
              <a:xfrm>
                <a:off x="7519665" y="4279469"/>
                <a:ext cx="142233" cy="101900"/>
              </a:xfrm>
              <a:custGeom>
                <a:avLst/>
                <a:gdLst/>
                <a:ahLst/>
                <a:cxnLst/>
                <a:rect l="l" t="t" r="r" b="b"/>
                <a:pathLst>
                  <a:path w="6263" h="4487" extrusionOk="0">
                    <a:moveTo>
                      <a:pt x="3185" y="0"/>
                    </a:moveTo>
                    <a:cubicBezTo>
                      <a:pt x="2924" y="521"/>
                      <a:pt x="2553" y="987"/>
                      <a:pt x="1713" y="987"/>
                    </a:cubicBezTo>
                    <a:cubicBezTo>
                      <a:pt x="1661" y="987"/>
                      <a:pt x="1608" y="985"/>
                      <a:pt x="1552" y="982"/>
                    </a:cubicBezTo>
                    <a:cubicBezTo>
                      <a:pt x="1534" y="981"/>
                      <a:pt x="1514" y="980"/>
                      <a:pt x="1494" y="980"/>
                    </a:cubicBezTo>
                    <a:cubicBezTo>
                      <a:pt x="975" y="980"/>
                      <a:pt x="0" y="1312"/>
                      <a:pt x="0" y="1999"/>
                    </a:cubicBezTo>
                    <a:cubicBezTo>
                      <a:pt x="0" y="2671"/>
                      <a:pt x="309" y="3588"/>
                      <a:pt x="1321" y="3588"/>
                    </a:cubicBezTo>
                    <a:cubicBezTo>
                      <a:pt x="1384" y="3588"/>
                      <a:pt x="1449" y="3585"/>
                      <a:pt x="1517" y="3578"/>
                    </a:cubicBezTo>
                    <a:cubicBezTo>
                      <a:pt x="2328" y="3491"/>
                      <a:pt x="2809" y="3189"/>
                      <a:pt x="3221" y="3189"/>
                    </a:cubicBezTo>
                    <a:cubicBezTo>
                      <a:pt x="3402" y="3189"/>
                      <a:pt x="3570" y="3247"/>
                      <a:pt x="3747" y="3408"/>
                    </a:cubicBezTo>
                    <a:cubicBezTo>
                      <a:pt x="4176" y="3802"/>
                      <a:pt x="4498" y="4487"/>
                      <a:pt x="5361" y="4487"/>
                    </a:cubicBezTo>
                    <a:cubicBezTo>
                      <a:pt x="5611" y="4487"/>
                      <a:pt x="5906" y="4429"/>
                      <a:pt x="6263" y="4291"/>
                    </a:cubicBezTo>
                    <a:cubicBezTo>
                      <a:pt x="5799" y="2507"/>
                      <a:pt x="4684" y="982"/>
                      <a:pt x="3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662;p43"/>
              <p:cNvSpPr/>
              <p:nvPr/>
            </p:nvSpPr>
            <p:spPr>
              <a:xfrm>
                <a:off x="7546803" y="4442958"/>
                <a:ext cx="118751" cy="116525"/>
              </a:xfrm>
              <a:custGeom>
                <a:avLst/>
                <a:gdLst/>
                <a:ahLst/>
                <a:cxnLst/>
                <a:rect l="l" t="t" r="r" b="b"/>
                <a:pathLst>
                  <a:path w="5229" h="5131" extrusionOk="0">
                    <a:moveTo>
                      <a:pt x="5228" y="0"/>
                    </a:moveTo>
                    <a:cubicBezTo>
                      <a:pt x="4517" y="263"/>
                      <a:pt x="3586" y="481"/>
                      <a:pt x="2867" y="481"/>
                    </a:cubicBezTo>
                    <a:cubicBezTo>
                      <a:pt x="2729" y="481"/>
                      <a:pt x="2600" y="473"/>
                      <a:pt x="2481" y="455"/>
                    </a:cubicBezTo>
                    <a:cubicBezTo>
                      <a:pt x="2310" y="430"/>
                      <a:pt x="2134" y="417"/>
                      <a:pt x="1957" y="417"/>
                    </a:cubicBezTo>
                    <a:cubicBezTo>
                      <a:pt x="1014" y="417"/>
                      <a:pt x="66" y="779"/>
                      <a:pt x="36" y="1508"/>
                    </a:cubicBezTo>
                    <a:cubicBezTo>
                      <a:pt x="1" y="2365"/>
                      <a:pt x="63" y="2864"/>
                      <a:pt x="928" y="3346"/>
                    </a:cubicBezTo>
                    <a:cubicBezTo>
                      <a:pt x="1383" y="3605"/>
                      <a:pt x="1758" y="4327"/>
                      <a:pt x="1936" y="5130"/>
                    </a:cubicBezTo>
                    <a:cubicBezTo>
                      <a:pt x="3685" y="3997"/>
                      <a:pt x="4916" y="2150"/>
                      <a:pt x="5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663;p43"/>
              <p:cNvSpPr/>
              <p:nvPr/>
            </p:nvSpPr>
            <p:spPr>
              <a:xfrm>
                <a:off x="7280189" y="4226169"/>
                <a:ext cx="126654" cy="327455"/>
              </a:xfrm>
              <a:custGeom>
                <a:avLst/>
                <a:gdLst/>
                <a:ahLst/>
                <a:cxnLst/>
                <a:rect l="l" t="t" r="r" b="b"/>
                <a:pathLst>
                  <a:path w="5577" h="14419" extrusionOk="0">
                    <a:moveTo>
                      <a:pt x="2780" y="1"/>
                    </a:moveTo>
                    <a:cubicBezTo>
                      <a:pt x="2769" y="1"/>
                      <a:pt x="2759" y="1"/>
                      <a:pt x="2748" y="1"/>
                    </a:cubicBezTo>
                    <a:cubicBezTo>
                      <a:pt x="1785" y="19"/>
                      <a:pt x="1000" y="813"/>
                      <a:pt x="1000" y="1785"/>
                    </a:cubicBezTo>
                    <a:lnTo>
                      <a:pt x="1000" y="9493"/>
                    </a:lnTo>
                    <a:cubicBezTo>
                      <a:pt x="384" y="10010"/>
                      <a:pt x="0" y="10786"/>
                      <a:pt x="0" y="11652"/>
                    </a:cubicBezTo>
                    <a:cubicBezTo>
                      <a:pt x="9" y="13151"/>
                      <a:pt x="1223" y="14391"/>
                      <a:pt x="2721" y="14417"/>
                    </a:cubicBezTo>
                    <a:cubicBezTo>
                      <a:pt x="2748" y="14418"/>
                      <a:pt x="2775" y="14418"/>
                      <a:pt x="2802" y="14418"/>
                    </a:cubicBezTo>
                    <a:cubicBezTo>
                      <a:pt x="4335" y="14418"/>
                      <a:pt x="5576" y="13168"/>
                      <a:pt x="5576" y="11634"/>
                    </a:cubicBezTo>
                    <a:cubicBezTo>
                      <a:pt x="5576" y="10778"/>
                      <a:pt x="5184" y="10010"/>
                      <a:pt x="4568" y="9493"/>
                    </a:cubicBezTo>
                    <a:lnTo>
                      <a:pt x="4568" y="1821"/>
                    </a:lnTo>
                    <a:cubicBezTo>
                      <a:pt x="4568" y="823"/>
                      <a:pt x="3773" y="1"/>
                      <a:pt x="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664;p43"/>
              <p:cNvSpPr/>
              <p:nvPr/>
            </p:nvSpPr>
            <p:spPr>
              <a:xfrm>
                <a:off x="7313209" y="4320188"/>
                <a:ext cx="59591" cy="200189"/>
              </a:xfrm>
              <a:custGeom>
                <a:avLst/>
                <a:gdLst/>
                <a:ahLst/>
                <a:cxnLst/>
                <a:rect l="l" t="t" r="r" b="b"/>
                <a:pathLst>
                  <a:path w="2624" h="8815" extrusionOk="0">
                    <a:moveTo>
                      <a:pt x="955" y="0"/>
                    </a:moveTo>
                    <a:cubicBezTo>
                      <a:pt x="786" y="0"/>
                      <a:pt x="643" y="134"/>
                      <a:pt x="643" y="304"/>
                    </a:cubicBezTo>
                    <a:lnTo>
                      <a:pt x="643" y="6397"/>
                    </a:lnTo>
                    <a:cubicBezTo>
                      <a:pt x="259" y="6629"/>
                      <a:pt x="1" y="7057"/>
                      <a:pt x="10" y="7548"/>
                    </a:cubicBezTo>
                    <a:cubicBezTo>
                      <a:pt x="36" y="8252"/>
                      <a:pt x="625" y="8814"/>
                      <a:pt x="1330" y="8814"/>
                    </a:cubicBezTo>
                    <a:cubicBezTo>
                      <a:pt x="2044" y="8805"/>
                      <a:pt x="2623" y="8226"/>
                      <a:pt x="2623" y="7512"/>
                    </a:cubicBezTo>
                    <a:cubicBezTo>
                      <a:pt x="2623" y="7039"/>
                      <a:pt x="2365" y="6629"/>
                      <a:pt x="1981" y="6397"/>
                    </a:cubicBezTo>
                    <a:lnTo>
                      <a:pt x="1981" y="304"/>
                    </a:lnTo>
                    <a:cubicBezTo>
                      <a:pt x="1981" y="134"/>
                      <a:pt x="1847" y="0"/>
                      <a:pt x="1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665;p43"/>
              <p:cNvSpPr/>
              <p:nvPr/>
            </p:nvSpPr>
            <p:spPr>
              <a:xfrm>
                <a:off x="7265201" y="4220105"/>
                <a:ext cx="407645" cy="371785"/>
              </a:xfrm>
              <a:custGeom>
                <a:avLst/>
                <a:gdLst/>
                <a:ahLst/>
                <a:cxnLst/>
                <a:rect l="l" t="t" r="r" b="b"/>
                <a:pathLst>
                  <a:path w="17950" h="16371" extrusionOk="0">
                    <a:moveTo>
                      <a:pt x="14479" y="2980"/>
                    </a:moveTo>
                    <a:cubicBezTo>
                      <a:pt x="15755" y="3899"/>
                      <a:pt x="16709" y="5219"/>
                      <a:pt x="17155" y="6745"/>
                    </a:cubicBezTo>
                    <a:cubicBezTo>
                      <a:pt x="16930" y="6814"/>
                      <a:pt x="16737" y="6845"/>
                      <a:pt x="16570" y="6845"/>
                    </a:cubicBezTo>
                    <a:cubicBezTo>
                      <a:pt x="15841" y="6845"/>
                      <a:pt x="15595" y="6263"/>
                      <a:pt x="15130" y="5835"/>
                    </a:cubicBezTo>
                    <a:cubicBezTo>
                      <a:pt x="14898" y="5619"/>
                      <a:pt x="14667" y="5547"/>
                      <a:pt x="14433" y="5547"/>
                    </a:cubicBezTo>
                    <a:cubicBezTo>
                      <a:pt x="14192" y="5547"/>
                      <a:pt x="13948" y="5624"/>
                      <a:pt x="13694" y="5701"/>
                    </a:cubicBezTo>
                    <a:cubicBezTo>
                      <a:pt x="13418" y="5790"/>
                      <a:pt x="13096" y="5888"/>
                      <a:pt x="12695" y="5933"/>
                    </a:cubicBezTo>
                    <a:cubicBezTo>
                      <a:pt x="12637" y="5939"/>
                      <a:pt x="12582" y="5942"/>
                      <a:pt x="12527" y="5942"/>
                    </a:cubicBezTo>
                    <a:cubicBezTo>
                      <a:pt x="12255" y="5942"/>
                      <a:pt x="12029" y="5866"/>
                      <a:pt x="11865" y="5710"/>
                    </a:cubicBezTo>
                    <a:cubicBezTo>
                      <a:pt x="11607" y="5487"/>
                      <a:pt x="11455" y="5076"/>
                      <a:pt x="11455" y="4613"/>
                    </a:cubicBezTo>
                    <a:cubicBezTo>
                      <a:pt x="11455" y="4151"/>
                      <a:pt x="12234" y="3853"/>
                      <a:pt x="12692" y="3853"/>
                    </a:cubicBezTo>
                    <a:cubicBezTo>
                      <a:pt x="12711" y="3853"/>
                      <a:pt x="12730" y="3853"/>
                      <a:pt x="12748" y="3854"/>
                    </a:cubicBezTo>
                    <a:cubicBezTo>
                      <a:pt x="12809" y="3858"/>
                      <a:pt x="12867" y="3860"/>
                      <a:pt x="12924" y="3860"/>
                    </a:cubicBezTo>
                    <a:cubicBezTo>
                      <a:pt x="13763" y="3860"/>
                      <a:pt x="14203" y="3440"/>
                      <a:pt x="14479" y="2980"/>
                    </a:cubicBezTo>
                    <a:close/>
                    <a:moveTo>
                      <a:pt x="6156" y="3016"/>
                    </a:moveTo>
                    <a:lnTo>
                      <a:pt x="6156" y="3016"/>
                    </a:lnTo>
                    <a:cubicBezTo>
                      <a:pt x="6147" y="3712"/>
                      <a:pt x="6022" y="4345"/>
                      <a:pt x="6388" y="4969"/>
                    </a:cubicBezTo>
                    <a:cubicBezTo>
                      <a:pt x="6584" y="5308"/>
                      <a:pt x="6691" y="5888"/>
                      <a:pt x="6513" y="6325"/>
                    </a:cubicBezTo>
                    <a:cubicBezTo>
                      <a:pt x="6397" y="6620"/>
                      <a:pt x="6174" y="6807"/>
                      <a:pt x="5861" y="6896"/>
                    </a:cubicBezTo>
                    <a:cubicBezTo>
                      <a:pt x="5719" y="6941"/>
                      <a:pt x="5585" y="6959"/>
                      <a:pt x="5469" y="6968"/>
                    </a:cubicBezTo>
                    <a:lnTo>
                      <a:pt x="5469" y="3578"/>
                    </a:lnTo>
                    <a:cubicBezTo>
                      <a:pt x="5692" y="3373"/>
                      <a:pt x="5924" y="3185"/>
                      <a:pt x="6156" y="3016"/>
                    </a:cubicBezTo>
                    <a:close/>
                    <a:moveTo>
                      <a:pt x="7350" y="7840"/>
                    </a:moveTo>
                    <a:cubicBezTo>
                      <a:pt x="7290" y="7840"/>
                      <a:pt x="7230" y="7861"/>
                      <a:pt x="7182" y="7904"/>
                    </a:cubicBezTo>
                    <a:cubicBezTo>
                      <a:pt x="7075" y="7994"/>
                      <a:pt x="7066" y="8163"/>
                      <a:pt x="7164" y="8270"/>
                    </a:cubicBezTo>
                    <a:cubicBezTo>
                      <a:pt x="7369" y="8502"/>
                      <a:pt x="7664" y="8636"/>
                      <a:pt x="7976" y="8636"/>
                    </a:cubicBezTo>
                    <a:cubicBezTo>
                      <a:pt x="8288" y="8636"/>
                      <a:pt x="8591" y="8502"/>
                      <a:pt x="8796" y="8270"/>
                    </a:cubicBezTo>
                    <a:cubicBezTo>
                      <a:pt x="8886" y="8163"/>
                      <a:pt x="8877" y="7994"/>
                      <a:pt x="8770" y="7904"/>
                    </a:cubicBezTo>
                    <a:cubicBezTo>
                      <a:pt x="8722" y="7861"/>
                      <a:pt x="8664" y="7840"/>
                      <a:pt x="8605" y="7840"/>
                    </a:cubicBezTo>
                    <a:cubicBezTo>
                      <a:pt x="8532" y="7840"/>
                      <a:pt x="8458" y="7872"/>
                      <a:pt x="8404" y="7931"/>
                    </a:cubicBezTo>
                    <a:cubicBezTo>
                      <a:pt x="8292" y="8060"/>
                      <a:pt x="8136" y="8125"/>
                      <a:pt x="7979" y="8125"/>
                    </a:cubicBezTo>
                    <a:cubicBezTo>
                      <a:pt x="7822" y="8125"/>
                      <a:pt x="7664" y="8060"/>
                      <a:pt x="7548" y="7931"/>
                    </a:cubicBezTo>
                    <a:cubicBezTo>
                      <a:pt x="7498" y="7872"/>
                      <a:pt x="7424" y="7840"/>
                      <a:pt x="7350" y="7840"/>
                    </a:cubicBezTo>
                    <a:close/>
                    <a:moveTo>
                      <a:pt x="12084" y="7840"/>
                    </a:moveTo>
                    <a:cubicBezTo>
                      <a:pt x="12025" y="7840"/>
                      <a:pt x="11967" y="7861"/>
                      <a:pt x="11919" y="7904"/>
                    </a:cubicBezTo>
                    <a:cubicBezTo>
                      <a:pt x="11812" y="7994"/>
                      <a:pt x="11803" y="8163"/>
                      <a:pt x="11892" y="8270"/>
                    </a:cubicBezTo>
                    <a:cubicBezTo>
                      <a:pt x="12097" y="8502"/>
                      <a:pt x="12401" y="8636"/>
                      <a:pt x="12713" y="8636"/>
                    </a:cubicBezTo>
                    <a:cubicBezTo>
                      <a:pt x="13025" y="8636"/>
                      <a:pt x="13328" y="8502"/>
                      <a:pt x="13534" y="8270"/>
                    </a:cubicBezTo>
                    <a:cubicBezTo>
                      <a:pt x="13623" y="8163"/>
                      <a:pt x="13614" y="7994"/>
                      <a:pt x="13507" y="7904"/>
                    </a:cubicBezTo>
                    <a:cubicBezTo>
                      <a:pt x="13459" y="7861"/>
                      <a:pt x="13401" y="7840"/>
                      <a:pt x="13342" y="7840"/>
                    </a:cubicBezTo>
                    <a:cubicBezTo>
                      <a:pt x="13269" y="7840"/>
                      <a:pt x="13195" y="7872"/>
                      <a:pt x="13141" y="7931"/>
                    </a:cubicBezTo>
                    <a:cubicBezTo>
                      <a:pt x="13034" y="8056"/>
                      <a:pt x="12873" y="8127"/>
                      <a:pt x="12713" y="8127"/>
                    </a:cubicBezTo>
                    <a:cubicBezTo>
                      <a:pt x="12552" y="8127"/>
                      <a:pt x="12392" y="8056"/>
                      <a:pt x="12285" y="7931"/>
                    </a:cubicBezTo>
                    <a:cubicBezTo>
                      <a:pt x="12230" y="7872"/>
                      <a:pt x="12157" y="7840"/>
                      <a:pt x="12084" y="7840"/>
                    </a:cubicBezTo>
                    <a:close/>
                    <a:moveTo>
                      <a:pt x="10349" y="8565"/>
                    </a:moveTo>
                    <a:cubicBezTo>
                      <a:pt x="9885" y="8565"/>
                      <a:pt x="9457" y="8805"/>
                      <a:pt x="9162" y="9225"/>
                    </a:cubicBezTo>
                    <a:cubicBezTo>
                      <a:pt x="9082" y="9341"/>
                      <a:pt x="9109" y="9501"/>
                      <a:pt x="9225" y="9582"/>
                    </a:cubicBezTo>
                    <a:cubicBezTo>
                      <a:pt x="9269" y="9617"/>
                      <a:pt x="9323" y="9626"/>
                      <a:pt x="9376" y="9626"/>
                    </a:cubicBezTo>
                    <a:cubicBezTo>
                      <a:pt x="9457" y="9626"/>
                      <a:pt x="9537" y="9590"/>
                      <a:pt x="9590" y="9519"/>
                    </a:cubicBezTo>
                    <a:cubicBezTo>
                      <a:pt x="9778" y="9243"/>
                      <a:pt x="10063" y="9073"/>
                      <a:pt x="10349" y="9073"/>
                    </a:cubicBezTo>
                    <a:cubicBezTo>
                      <a:pt x="10634" y="9073"/>
                      <a:pt x="10911" y="9243"/>
                      <a:pt x="11107" y="9519"/>
                    </a:cubicBezTo>
                    <a:cubicBezTo>
                      <a:pt x="11156" y="9590"/>
                      <a:pt x="11235" y="9628"/>
                      <a:pt x="11316" y="9628"/>
                    </a:cubicBezTo>
                    <a:cubicBezTo>
                      <a:pt x="11367" y="9628"/>
                      <a:pt x="11419" y="9613"/>
                      <a:pt x="11464" y="9582"/>
                    </a:cubicBezTo>
                    <a:cubicBezTo>
                      <a:pt x="11580" y="9501"/>
                      <a:pt x="11607" y="9341"/>
                      <a:pt x="11526" y="9225"/>
                    </a:cubicBezTo>
                    <a:cubicBezTo>
                      <a:pt x="11232" y="8805"/>
                      <a:pt x="10804" y="8565"/>
                      <a:pt x="10349" y="8565"/>
                    </a:cubicBezTo>
                    <a:close/>
                    <a:moveTo>
                      <a:pt x="3810" y="4648"/>
                    </a:moveTo>
                    <a:cubicBezTo>
                      <a:pt x="3836" y="4648"/>
                      <a:pt x="3863" y="4666"/>
                      <a:pt x="3863" y="4693"/>
                    </a:cubicBezTo>
                    <a:lnTo>
                      <a:pt x="3863" y="10786"/>
                    </a:lnTo>
                    <a:cubicBezTo>
                      <a:pt x="3863" y="10875"/>
                      <a:pt x="3908" y="10964"/>
                      <a:pt x="3979" y="11009"/>
                    </a:cubicBezTo>
                    <a:cubicBezTo>
                      <a:pt x="4300" y="11196"/>
                      <a:pt x="4497" y="11535"/>
                      <a:pt x="4497" y="11901"/>
                    </a:cubicBezTo>
                    <a:cubicBezTo>
                      <a:pt x="4497" y="12472"/>
                      <a:pt x="4033" y="12936"/>
                      <a:pt x="3462" y="12945"/>
                    </a:cubicBezTo>
                    <a:cubicBezTo>
                      <a:pt x="2891" y="12945"/>
                      <a:pt x="2418" y="12490"/>
                      <a:pt x="2400" y="11937"/>
                    </a:cubicBezTo>
                    <a:cubicBezTo>
                      <a:pt x="2391" y="11553"/>
                      <a:pt x="2587" y="11205"/>
                      <a:pt x="2909" y="11009"/>
                    </a:cubicBezTo>
                    <a:cubicBezTo>
                      <a:pt x="2989" y="10964"/>
                      <a:pt x="3033" y="10875"/>
                      <a:pt x="3033" y="10786"/>
                    </a:cubicBezTo>
                    <a:lnTo>
                      <a:pt x="3033" y="4693"/>
                    </a:lnTo>
                    <a:cubicBezTo>
                      <a:pt x="3033" y="4666"/>
                      <a:pt x="3060" y="4648"/>
                      <a:pt x="3087" y="4648"/>
                    </a:cubicBezTo>
                    <a:close/>
                    <a:moveTo>
                      <a:pt x="3087" y="4131"/>
                    </a:moveTo>
                    <a:cubicBezTo>
                      <a:pt x="2775" y="4131"/>
                      <a:pt x="2525" y="4381"/>
                      <a:pt x="2525" y="4693"/>
                    </a:cubicBezTo>
                    <a:lnTo>
                      <a:pt x="2525" y="10652"/>
                    </a:lnTo>
                    <a:cubicBezTo>
                      <a:pt x="2115" y="10955"/>
                      <a:pt x="1874" y="11437"/>
                      <a:pt x="1892" y="11946"/>
                    </a:cubicBezTo>
                    <a:cubicBezTo>
                      <a:pt x="1909" y="12784"/>
                      <a:pt x="2614" y="13453"/>
                      <a:pt x="3444" y="13453"/>
                    </a:cubicBezTo>
                    <a:cubicBezTo>
                      <a:pt x="4309" y="13453"/>
                      <a:pt x="5005" y="12757"/>
                      <a:pt x="5005" y="11901"/>
                    </a:cubicBezTo>
                    <a:cubicBezTo>
                      <a:pt x="5005" y="11410"/>
                      <a:pt x="4764" y="10946"/>
                      <a:pt x="4372" y="10652"/>
                    </a:cubicBezTo>
                    <a:lnTo>
                      <a:pt x="4372" y="4693"/>
                    </a:lnTo>
                    <a:cubicBezTo>
                      <a:pt x="4372" y="4381"/>
                      <a:pt x="4122" y="4131"/>
                      <a:pt x="3810" y="4131"/>
                    </a:cubicBezTo>
                    <a:close/>
                    <a:moveTo>
                      <a:pt x="17298" y="10197"/>
                    </a:moveTo>
                    <a:lnTo>
                      <a:pt x="17298" y="10197"/>
                    </a:lnTo>
                    <a:cubicBezTo>
                      <a:pt x="16932" y="11963"/>
                      <a:pt x="15907" y="13498"/>
                      <a:pt x="14497" y="14524"/>
                    </a:cubicBezTo>
                    <a:cubicBezTo>
                      <a:pt x="14265" y="13757"/>
                      <a:pt x="13881" y="13177"/>
                      <a:pt x="13453" y="12936"/>
                    </a:cubicBezTo>
                    <a:cubicBezTo>
                      <a:pt x="12722" y="12525"/>
                      <a:pt x="12659" y="12151"/>
                      <a:pt x="12695" y="11330"/>
                    </a:cubicBezTo>
                    <a:cubicBezTo>
                      <a:pt x="12704" y="11161"/>
                      <a:pt x="12784" y="11009"/>
                      <a:pt x="12936" y="10884"/>
                    </a:cubicBezTo>
                    <a:cubicBezTo>
                      <a:pt x="13244" y="10632"/>
                      <a:pt x="13794" y="10484"/>
                      <a:pt x="14370" y="10484"/>
                    </a:cubicBezTo>
                    <a:cubicBezTo>
                      <a:pt x="14528" y="10484"/>
                      <a:pt x="14688" y="10495"/>
                      <a:pt x="14845" y="10518"/>
                    </a:cubicBezTo>
                    <a:cubicBezTo>
                      <a:pt x="14981" y="10539"/>
                      <a:pt x="15127" y="10548"/>
                      <a:pt x="15280" y="10548"/>
                    </a:cubicBezTo>
                    <a:cubicBezTo>
                      <a:pt x="15920" y="10548"/>
                      <a:pt x="16679" y="10384"/>
                      <a:pt x="17298" y="10197"/>
                    </a:cubicBezTo>
                    <a:close/>
                    <a:moveTo>
                      <a:pt x="6316" y="10893"/>
                    </a:moveTo>
                    <a:cubicBezTo>
                      <a:pt x="6870" y="11268"/>
                      <a:pt x="7048" y="11946"/>
                      <a:pt x="7066" y="12213"/>
                    </a:cubicBezTo>
                    <a:cubicBezTo>
                      <a:pt x="7137" y="13230"/>
                      <a:pt x="6780" y="14051"/>
                      <a:pt x="6682" y="14845"/>
                    </a:cubicBezTo>
                    <a:cubicBezTo>
                      <a:pt x="6299" y="14613"/>
                      <a:pt x="5942" y="14354"/>
                      <a:pt x="5612" y="14051"/>
                    </a:cubicBezTo>
                    <a:cubicBezTo>
                      <a:pt x="6441" y="13203"/>
                      <a:pt x="6700" y="11981"/>
                      <a:pt x="6316" y="10893"/>
                    </a:cubicBezTo>
                    <a:close/>
                    <a:moveTo>
                      <a:pt x="3429" y="0"/>
                    </a:moveTo>
                    <a:cubicBezTo>
                      <a:pt x="2302" y="0"/>
                      <a:pt x="1392" y="921"/>
                      <a:pt x="1392" y="2043"/>
                    </a:cubicBezTo>
                    <a:lnTo>
                      <a:pt x="1392" y="9653"/>
                    </a:lnTo>
                    <a:cubicBezTo>
                      <a:pt x="0" y="10911"/>
                      <a:pt x="54" y="13132"/>
                      <a:pt x="1553" y="14310"/>
                    </a:cubicBezTo>
                    <a:cubicBezTo>
                      <a:pt x="1599" y="14348"/>
                      <a:pt x="1657" y="14367"/>
                      <a:pt x="1714" y="14367"/>
                    </a:cubicBezTo>
                    <a:cubicBezTo>
                      <a:pt x="1790" y="14367"/>
                      <a:pt x="1864" y="14335"/>
                      <a:pt x="1909" y="14274"/>
                    </a:cubicBezTo>
                    <a:cubicBezTo>
                      <a:pt x="1999" y="14158"/>
                      <a:pt x="1981" y="13997"/>
                      <a:pt x="1865" y="13908"/>
                    </a:cubicBezTo>
                    <a:cubicBezTo>
                      <a:pt x="598" y="12909"/>
                      <a:pt x="571" y="11000"/>
                      <a:pt x="1811" y="9965"/>
                    </a:cubicBezTo>
                    <a:cubicBezTo>
                      <a:pt x="1865" y="9921"/>
                      <a:pt x="1901" y="9849"/>
                      <a:pt x="1901" y="9769"/>
                    </a:cubicBezTo>
                    <a:lnTo>
                      <a:pt x="1901" y="2070"/>
                    </a:lnTo>
                    <a:cubicBezTo>
                      <a:pt x="1901" y="1204"/>
                      <a:pt x="2589" y="507"/>
                      <a:pt x="3437" y="507"/>
                    </a:cubicBezTo>
                    <a:cubicBezTo>
                      <a:pt x="3463" y="507"/>
                      <a:pt x="3489" y="508"/>
                      <a:pt x="3515" y="509"/>
                    </a:cubicBezTo>
                    <a:cubicBezTo>
                      <a:pt x="4318" y="562"/>
                      <a:pt x="4960" y="1223"/>
                      <a:pt x="4960" y="2034"/>
                    </a:cubicBezTo>
                    <a:lnTo>
                      <a:pt x="4960" y="9769"/>
                    </a:lnTo>
                    <a:cubicBezTo>
                      <a:pt x="4960" y="9849"/>
                      <a:pt x="4996" y="9921"/>
                      <a:pt x="5050" y="9965"/>
                    </a:cubicBezTo>
                    <a:cubicBezTo>
                      <a:pt x="5630" y="10456"/>
                      <a:pt x="5960" y="11161"/>
                      <a:pt x="5960" y="11910"/>
                    </a:cubicBezTo>
                    <a:cubicBezTo>
                      <a:pt x="5960" y="13334"/>
                      <a:pt x="4800" y="14449"/>
                      <a:pt x="3438" y="14449"/>
                    </a:cubicBezTo>
                    <a:cubicBezTo>
                      <a:pt x="3246" y="14449"/>
                      <a:pt x="3051" y="14427"/>
                      <a:pt x="2855" y="14381"/>
                    </a:cubicBezTo>
                    <a:cubicBezTo>
                      <a:pt x="2837" y="14378"/>
                      <a:pt x="2819" y="14376"/>
                      <a:pt x="2801" y="14376"/>
                    </a:cubicBezTo>
                    <a:cubicBezTo>
                      <a:pt x="2680" y="14376"/>
                      <a:pt x="2574" y="14453"/>
                      <a:pt x="2543" y="14577"/>
                    </a:cubicBezTo>
                    <a:cubicBezTo>
                      <a:pt x="2516" y="14711"/>
                      <a:pt x="2596" y="14854"/>
                      <a:pt x="2739" y="14890"/>
                    </a:cubicBezTo>
                    <a:cubicBezTo>
                      <a:pt x="2963" y="14940"/>
                      <a:pt x="3192" y="14965"/>
                      <a:pt x="3421" y="14965"/>
                    </a:cubicBezTo>
                    <a:cubicBezTo>
                      <a:pt x="4047" y="14965"/>
                      <a:pt x="4672" y="14776"/>
                      <a:pt x="5201" y="14390"/>
                    </a:cubicBezTo>
                    <a:cubicBezTo>
                      <a:pt x="6611" y="15675"/>
                      <a:pt x="8422" y="16370"/>
                      <a:pt x="10331" y="16370"/>
                    </a:cubicBezTo>
                    <a:cubicBezTo>
                      <a:pt x="14542" y="16370"/>
                      <a:pt x="17949" y="12972"/>
                      <a:pt x="17949" y="8761"/>
                    </a:cubicBezTo>
                    <a:cubicBezTo>
                      <a:pt x="17949" y="5781"/>
                      <a:pt x="16228" y="3123"/>
                      <a:pt x="13578" y="1865"/>
                    </a:cubicBezTo>
                    <a:cubicBezTo>
                      <a:pt x="13543" y="1851"/>
                      <a:pt x="13507" y="1844"/>
                      <a:pt x="13471" y="1844"/>
                    </a:cubicBezTo>
                    <a:cubicBezTo>
                      <a:pt x="13371" y="1844"/>
                      <a:pt x="13276" y="1898"/>
                      <a:pt x="13230" y="1990"/>
                    </a:cubicBezTo>
                    <a:cubicBezTo>
                      <a:pt x="13168" y="2124"/>
                      <a:pt x="13230" y="2275"/>
                      <a:pt x="13355" y="2338"/>
                    </a:cubicBezTo>
                    <a:cubicBezTo>
                      <a:pt x="13587" y="2445"/>
                      <a:pt x="13810" y="2570"/>
                      <a:pt x="14033" y="2703"/>
                    </a:cubicBezTo>
                    <a:cubicBezTo>
                      <a:pt x="13790" y="3097"/>
                      <a:pt x="13477" y="3349"/>
                      <a:pt x="12879" y="3349"/>
                    </a:cubicBezTo>
                    <a:cubicBezTo>
                      <a:pt x="12839" y="3349"/>
                      <a:pt x="12799" y="3348"/>
                      <a:pt x="12757" y="3346"/>
                    </a:cubicBezTo>
                    <a:cubicBezTo>
                      <a:pt x="12729" y="3344"/>
                      <a:pt x="12699" y="3343"/>
                      <a:pt x="12668" y="3343"/>
                    </a:cubicBezTo>
                    <a:cubicBezTo>
                      <a:pt x="12248" y="3343"/>
                      <a:pt x="11642" y="3514"/>
                      <a:pt x="11277" y="3863"/>
                    </a:cubicBezTo>
                    <a:cubicBezTo>
                      <a:pt x="11045" y="4077"/>
                      <a:pt x="10929" y="4336"/>
                      <a:pt x="10929" y="4613"/>
                    </a:cubicBezTo>
                    <a:cubicBezTo>
                      <a:pt x="10929" y="4907"/>
                      <a:pt x="10982" y="5630"/>
                      <a:pt x="11500" y="6093"/>
                    </a:cubicBezTo>
                    <a:cubicBezTo>
                      <a:pt x="11798" y="6362"/>
                      <a:pt x="12147" y="6459"/>
                      <a:pt x="12518" y="6459"/>
                    </a:cubicBezTo>
                    <a:cubicBezTo>
                      <a:pt x="12946" y="6459"/>
                      <a:pt x="13402" y="6330"/>
                      <a:pt x="13837" y="6192"/>
                    </a:cubicBezTo>
                    <a:cubicBezTo>
                      <a:pt x="14090" y="6110"/>
                      <a:pt x="14262" y="6061"/>
                      <a:pt x="14403" y="6061"/>
                    </a:cubicBezTo>
                    <a:cubicBezTo>
                      <a:pt x="14540" y="6061"/>
                      <a:pt x="14646" y="6108"/>
                      <a:pt x="14765" y="6218"/>
                    </a:cubicBezTo>
                    <a:cubicBezTo>
                      <a:pt x="15169" y="6586"/>
                      <a:pt x="15562" y="7361"/>
                      <a:pt x="16553" y="7361"/>
                    </a:cubicBezTo>
                    <a:cubicBezTo>
                      <a:pt x="16763" y="7361"/>
                      <a:pt x="17001" y="7326"/>
                      <a:pt x="17271" y="7244"/>
                    </a:cubicBezTo>
                    <a:cubicBezTo>
                      <a:pt x="17441" y="8020"/>
                      <a:pt x="17477" y="8832"/>
                      <a:pt x="17379" y="9626"/>
                    </a:cubicBezTo>
                    <a:cubicBezTo>
                      <a:pt x="16719" y="9849"/>
                      <a:pt x="15899" y="10034"/>
                      <a:pt x="15267" y="10034"/>
                    </a:cubicBezTo>
                    <a:cubicBezTo>
                      <a:pt x="15138" y="10034"/>
                      <a:pt x="15017" y="10026"/>
                      <a:pt x="14907" y="10010"/>
                    </a:cubicBezTo>
                    <a:cubicBezTo>
                      <a:pt x="14736" y="9985"/>
                      <a:pt x="14551" y="9972"/>
                      <a:pt x="14361" y="9972"/>
                    </a:cubicBezTo>
                    <a:cubicBezTo>
                      <a:pt x="13728" y="9972"/>
                      <a:pt x="13036" y="10119"/>
                      <a:pt x="12597" y="10483"/>
                    </a:cubicBezTo>
                    <a:cubicBezTo>
                      <a:pt x="12329" y="10706"/>
                      <a:pt x="12178" y="10991"/>
                      <a:pt x="12169" y="11312"/>
                    </a:cubicBezTo>
                    <a:cubicBezTo>
                      <a:pt x="12133" y="12169"/>
                      <a:pt x="12178" y="12829"/>
                      <a:pt x="13186" y="13382"/>
                    </a:cubicBezTo>
                    <a:cubicBezTo>
                      <a:pt x="13525" y="13569"/>
                      <a:pt x="13846" y="14122"/>
                      <a:pt x="14024" y="14818"/>
                    </a:cubicBezTo>
                    <a:cubicBezTo>
                      <a:pt x="12887" y="15518"/>
                      <a:pt x="11606" y="15860"/>
                      <a:pt x="10332" y="15860"/>
                    </a:cubicBezTo>
                    <a:cubicBezTo>
                      <a:pt x="9236" y="15860"/>
                      <a:pt x="8145" y="15607"/>
                      <a:pt x="7155" y="15113"/>
                    </a:cubicBezTo>
                    <a:cubicBezTo>
                      <a:pt x="7200" y="14327"/>
                      <a:pt x="7646" y="13382"/>
                      <a:pt x="7565" y="12178"/>
                    </a:cubicBezTo>
                    <a:cubicBezTo>
                      <a:pt x="7521" y="11535"/>
                      <a:pt x="7039" y="10447"/>
                      <a:pt x="5933" y="10179"/>
                    </a:cubicBezTo>
                    <a:cubicBezTo>
                      <a:pt x="5799" y="9983"/>
                      <a:pt x="5647" y="9813"/>
                      <a:pt x="5469" y="9653"/>
                    </a:cubicBezTo>
                    <a:lnTo>
                      <a:pt x="5469" y="7476"/>
                    </a:lnTo>
                    <a:cubicBezTo>
                      <a:pt x="5630" y="7476"/>
                      <a:pt x="5808" y="7440"/>
                      <a:pt x="6004" y="7387"/>
                    </a:cubicBezTo>
                    <a:cubicBezTo>
                      <a:pt x="6468" y="7253"/>
                      <a:pt x="6807" y="6950"/>
                      <a:pt x="6986" y="6513"/>
                    </a:cubicBezTo>
                    <a:cubicBezTo>
                      <a:pt x="7235" y="5888"/>
                      <a:pt x="7084" y="5148"/>
                      <a:pt x="6834" y="4711"/>
                    </a:cubicBezTo>
                    <a:cubicBezTo>
                      <a:pt x="6504" y="4149"/>
                      <a:pt x="6709" y="3524"/>
                      <a:pt x="6664" y="2677"/>
                    </a:cubicBezTo>
                    <a:cubicBezTo>
                      <a:pt x="7797" y="1992"/>
                      <a:pt x="9063" y="1663"/>
                      <a:pt x="10316" y="1663"/>
                    </a:cubicBezTo>
                    <a:cubicBezTo>
                      <a:pt x="10958" y="1663"/>
                      <a:pt x="11597" y="1749"/>
                      <a:pt x="12213" y="1918"/>
                    </a:cubicBezTo>
                    <a:cubicBezTo>
                      <a:pt x="12235" y="1924"/>
                      <a:pt x="12257" y="1927"/>
                      <a:pt x="12278" y="1927"/>
                    </a:cubicBezTo>
                    <a:cubicBezTo>
                      <a:pt x="12390" y="1927"/>
                      <a:pt x="12496" y="1852"/>
                      <a:pt x="12525" y="1740"/>
                    </a:cubicBezTo>
                    <a:cubicBezTo>
                      <a:pt x="12561" y="1597"/>
                      <a:pt x="12481" y="1463"/>
                      <a:pt x="12347" y="1419"/>
                    </a:cubicBezTo>
                    <a:cubicBezTo>
                      <a:pt x="11691" y="1239"/>
                      <a:pt x="11012" y="1148"/>
                      <a:pt x="10332" y="1148"/>
                    </a:cubicBezTo>
                    <a:cubicBezTo>
                      <a:pt x="8616" y="1148"/>
                      <a:pt x="6887" y="1724"/>
                      <a:pt x="5469" y="2900"/>
                    </a:cubicBezTo>
                    <a:lnTo>
                      <a:pt x="5469" y="2079"/>
                    </a:lnTo>
                    <a:cubicBezTo>
                      <a:pt x="5469" y="955"/>
                      <a:pt x="4586" y="18"/>
                      <a:pt x="3462" y="0"/>
                    </a:cubicBezTo>
                    <a:cubicBezTo>
                      <a:pt x="3451" y="0"/>
                      <a:pt x="3440"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 name="Google Shape;634;p43"/>
            <p:cNvSpPr/>
            <p:nvPr/>
          </p:nvSpPr>
          <p:spPr>
            <a:xfrm>
              <a:off x="5140880" y="3356265"/>
              <a:ext cx="1811237" cy="752100"/>
            </a:xfrm>
            <a:prstGeom prst="rect">
              <a:avLst/>
            </a:prstGeom>
            <a:solidFill>
              <a:srgbClr val="FFC00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sz="2000" b="1" i="0" dirty="0">
                  <a:solidFill>
                    <a:srgbClr val="1C2F49"/>
                  </a:solidFill>
                  <a:effectLst/>
                  <a:latin typeface="Times New Roman" panose="02020603050405020304" pitchFamily="18" charset="0"/>
                  <a:ea typeface="Source Sans Pro Black" panose="020B0803030403020204" pitchFamily="34" charset="0"/>
                  <a:cs typeface="Times New Roman" panose="02020603050405020304" pitchFamily="18" charset="0"/>
                </a:rPr>
                <a:t>la pollution de l’air</a:t>
              </a:r>
              <a:endParaRPr sz="2000" b="1" dirty="0">
                <a:latin typeface="Times New Roman" panose="02020603050405020304" pitchFamily="18" charset="0"/>
                <a:ea typeface="Source Sans Pro Black" panose="020B0803030403020204" pitchFamily="34" charset="0"/>
                <a:cs typeface="Times New Roman" panose="02020603050405020304" pitchFamily="18" charset="0"/>
              </a:endParaRPr>
            </a:p>
          </p:txBody>
        </p:sp>
        <p:grpSp>
          <p:nvGrpSpPr>
            <p:cNvPr id="19" name="Google Shape;600;p43"/>
            <p:cNvGrpSpPr/>
            <p:nvPr/>
          </p:nvGrpSpPr>
          <p:grpSpPr>
            <a:xfrm>
              <a:off x="6628797" y="3783094"/>
              <a:ext cx="446401" cy="343743"/>
              <a:chOff x="1464458" y="2992383"/>
              <a:chExt cx="411505" cy="316873"/>
            </a:xfrm>
          </p:grpSpPr>
          <p:sp>
            <p:nvSpPr>
              <p:cNvPr id="20" name="Google Shape;601;p43"/>
              <p:cNvSpPr/>
              <p:nvPr/>
            </p:nvSpPr>
            <p:spPr>
              <a:xfrm>
                <a:off x="1471975" y="3018704"/>
                <a:ext cx="180522" cy="70946"/>
              </a:xfrm>
              <a:custGeom>
                <a:avLst/>
                <a:gdLst/>
                <a:ahLst/>
                <a:cxnLst/>
                <a:rect l="l" t="t" r="r" b="b"/>
                <a:pathLst>
                  <a:path w="7949" h="3124" extrusionOk="0">
                    <a:moveTo>
                      <a:pt x="4300" y="1"/>
                    </a:moveTo>
                    <a:cubicBezTo>
                      <a:pt x="3381" y="1"/>
                      <a:pt x="2569" y="456"/>
                      <a:pt x="2079" y="1152"/>
                    </a:cubicBezTo>
                    <a:cubicBezTo>
                      <a:pt x="1989" y="1277"/>
                      <a:pt x="1856" y="1357"/>
                      <a:pt x="1695" y="1357"/>
                    </a:cubicBezTo>
                    <a:cubicBezTo>
                      <a:pt x="1124" y="1375"/>
                      <a:pt x="616" y="1660"/>
                      <a:pt x="303" y="2106"/>
                    </a:cubicBezTo>
                    <a:cubicBezTo>
                      <a:pt x="0" y="2526"/>
                      <a:pt x="312" y="3123"/>
                      <a:pt x="839" y="3123"/>
                    </a:cubicBezTo>
                    <a:lnTo>
                      <a:pt x="7110" y="3123"/>
                    </a:lnTo>
                    <a:cubicBezTo>
                      <a:pt x="7628" y="3123"/>
                      <a:pt x="7949" y="2534"/>
                      <a:pt x="7645" y="2106"/>
                    </a:cubicBezTo>
                    <a:cubicBezTo>
                      <a:pt x="7449" y="1821"/>
                      <a:pt x="7164" y="1598"/>
                      <a:pt x="6825" y="1473"/>
                    </a:cubicBezTo>
                    <a:cubicBezTo>
                      <a:pt x="6735" y="1437"/>
                      <a:pt x="6655" y="1375"/>
                      <a:pt x="6602" y="1285"/>
                    </a:cubicBezTo>
                    <a:cubicBezTo>
                      <a:pt x="6129" y="518"/>
                      <a:pt x="5272" y="1"/>
                      <a:pt x="4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604;p43"/>
              <p:cNvSpPr/>
              <p:nvPr/>
            </p:nvSpPr>
            <p:spPr>
              <a:xfrm>
                <a:off x="1656538" y="3078272"/>
                <a:ext cx="211930" cy="83709"/>
              </a:xfrm>
              <a:custGeom>
                <a:avLst/>
                <a:gdLst/>
                <a:ahLst/>
                <a:cxnLst/>
                <a:rect l="l" t="t" r="r" b="b"/>
                <a:pathLst>
                  <a:path w="9332" h="3686" extrusionOk="0">
                    <a:moveTo>
                      <a:pt x="4889" y="1"/>
                    </a:moveTo>
                    <a:cubicBezTo>
                      <a:pt x="3908" y="1"/>
                      <a:pt x="3024" y="473"/>
                      <a:pt x="2471" y="1205"/>
                    </a:cubicBezTo>
                    <a:cubicBezTo>
                      <a:pt x="2391" y="1321"/>
                      <a:pt x="2266" y="1383"/>
                      <a:pt x="2123" y="1392"/>
                    </a:cubicBezTo>
                    <a:cubicBezTo>
                      <a:pt x="1374" y="1446"/>
                      <a:pt x="714" y="1856"/>
                      <a:pt x="339" y="2463"/>
                    </a:cubicBezTo>
                    <a:cubicBezTo>
                      <a:pt x="0" y="2989"/>
                      <a:pt x="393" y="3685"/>
                      <a:pt x="1017" y="3685"/>
                    </a:cubicBezTo>
                    <a:lnTo>
                      <a:pt x="8306" y="3685"/>
                    </a:lnTo>
                    <a:cubicBezTo>
                      <a:pt x="8930" y="3685"/>
                      <a:pt x="9332" y="2998"/>
                      <a:pt x="8993" y="2463"/>
                    </a:cubicBezTo>
                    <a:cubicBezTo>
                      <a:pt x="8680" y="1972"/>
                      <a:pt x="8199" y="1606"/>
                      <a:pt x="7619" y="1464"/>
                    </a:cubicBezTo>
                    <a:cubicBezTo>
                      <a:pt x="7512" y="1437"/>
                      <a:pt x="7422" y="1366"/>
                      <a:pt x="7360" y="1276"/>
                    </a:cubicBezTo>
                    <a:cubicBezTo>
                      <a:pt x="6816" y="500"/>
                      <a:pt x="5915" y="1"/>
                      <a:pt x="4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605;p43"/>
              <p:cNvSpPr/>
              <p:nvPr/>
            </p:nvSpPr>
            <p:spPr>
              <a:xfrm>
                <a:off x="1542057" y="3217870"/>
                <a:ext cx="55730" cy="44375"/>
              </a:xfrm>
              <a:custGeom>
                <a:avLst/>
                <a:gdLst/>
                <a:ahLst/>
                <a:cxnLst/>
                <a:rect l="l" t="t" r="r" b="b"/>
                <a:pathLst>
                  <a:path w="2454" h="1954" extrusionOk="0">
                    <a:moveTo>
                      <a:pt x="1223" y="0"/>
                    </a:moveTo>
                    <a:cubicBezTo>
                      <a:pt x="545" y="0"/>
                      <a:pt x="1" y="437"/>
                      <a:pt x="1" y="982"/>
                    </a:cubicBezTo>
                    <a:cubicBezTo>
                      <a:pt x="1" y="1517"/>
                      <a:pt x="545" y="1954"/>
                      <a:pt x="1223" y="1954"/>
                    </a:cubicBezTo>
                    <a:cubicBezTo>
                      <a:pt x="1901" y="1954"/>
                      <a:pt x="2454" y="1517"/>
                      <a:pt x="2454" y="982"/>
                    </a:cubicBezTo>
                    <a:cubicBezTo>
                      <a:pt x="2454" y="437"/>
                      <a:pt x="1901" y="0"/>
                      <a:pt x="1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606;p43"/>
              <p:cNvSpPr/>
              <p:nvPr/>
            </p:nvSpPr>
            <p:spPr>
              <a:xfrm>
                <a:off x="1692987" y="3217870"/>
                <a:ext cx="55753" cy="44375"/>
              </a:xfrm>
              <a:custGeom>
                <a:avLst/>
                <a:gdLst/>
                <a:ahLst/>
                <a:cxnLst/>
                <a:rect l="l" t="t" r="r" b="b"/>
                <a:pathLst>
                  <a:path w="2455" h="1954" extrusionOk="0">
                    <a:moveTo>
                      <a:pt x="1223" y="0"/>
                    </a:moveTo>
                    <a:cubicBezTo>
                      <a:pt x="554" y="0"/>
                      <a:pt x="1" y="437"/>
                      <a:pt x="1" y="973"/>
                    </a:cubicBezTo>
                    <a:cubicBezTo>
                      <a:pt x="1" y="1517"/>
                      <a:pt x="554" y="1954"/>
                      <a:pt x="1223" y="1954"/>
                    </a:cubicBezTo>
                    <a:cubicBezTo>
                      <a:pt x="1901" y="1954"/>
                      <a:pt x="2454" y="1517"/>
                      <a:pt x="2454" y="973"/>
                    </a:cubicBezTo>
                    <a:cubicBezTo>
                      <a:pt x="2454" y="437"/>
                      <a:pt x="1901" y="0"/>
                      <a:pt x="1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607;p43"/>
              <p:cNvSpPr/>
              <p:nvPr/>
            </p:nvSpPr>
            <p:spPr>
              <a:xfrm>
                <a:off x="1632829" y="3215440"/>
                <a:ext cx="24936" cy="28592"/>
              </a:xfrm>
              <a:custGeom>
                <a:avLst/>
                <a:gdLst/>
                <a:ahLst/>
                <a:cxnLst/>
                <a:rect l="l" t="t" r="r" b="b"/>
                <a:pathLst>
                  <a:path w="1098" h="1259" extrusionOk="0">
                    <a:moveTo>
                      <a:pt x="553" y="0"/>
                    </a:moveTo>
                    <a:cubicBezTo>
                      <a:pt x="250" y="0"/>
                      <a:pt x="0" y="286"/>
                      <a:pt x="0" y="634"/>
                    </a:cubicBezTo>
                    <a:cubicBezTo>
                      <a:pt x="0" y="981"/>
                      <a:pt x="250" y="1258"/>
                      <a:pt x="553" y="1258"/>
                    </a:cubicBezTo>
                    <a:cubicBezTo>
                      <a:pt x="857" y="1258"/>
                      <a:pt x="1098" y="981"/>
                      <a:pt x="1098" y="634"/>
                    </a:cubicBezTo>
                    <a:cubicBezTo>
                      <a:pt x="1098" y="286"/>
                      <a:pt x="857" y="0"/>
                      <a:pt x="553" y="0"/>
                    </a:cubicBezTo>
                    <a:close/>
                  </a:path>
                </a:pathLst>
              </a:custGeom>
              <a:solidFill>
                <a:srgbClr val="4E56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608;p43"/>
              <p:cNvSpPr/>
              <p:nvPr/>
            </p:nvSpPr>
            <p:spPr>
              <a:xfrm>
                <a:off x="1464458" y="2992383"/>
                <a:ext cx="411505" cy="316873"/>
              </a:xfrm>
              <a:custGeom>
                <a:avLst/>
                <a:gdLst/>
                <a:ahLst/>
                <a:cxnLst/>
                <a:rect l="l" t="t" r="r" b="b"/>
                <a:pathLst>
                  <a:path w="18120" h="13953" extrusionOk="0">
                    <a:moveTo>
                      <a:pt x="4641" y="1438"/>
                    </a:moveTo>
                    <a:cubicBezTo>
                      <a:pt x="5082" y="1438"/>
                      <a:pt x="5527" y="1556"/>
                      <a:pt x="5925" y="1802"/>
                    </a:cubicBezTo>
                    <a:cubicBezTo>
                      <a:pt x="5586" y="2480"/>
                      <a:pt x="5273" y="3265"/>
                      <a:pt x="4943" y="4041"/>
                    </a:cubicBezTo>
                    <a:lnTo>
                      <a:pt x="1170" y="4041"/>
                    </a:lnTo>
                    <a:cubicBezTo>
                      <a:pt x="848" y="4041"/>
                      <a:pt x="661" y="3685"/>
                      <a:pt x="848" y="3426"/>
                    </a:cubicBezTo>
                    <a:cubicBezTo>
                      <a:pt x="1125" y="3042"/>
                      <a:pt x="1562" y="2801"/>
                      <a:pt x="2035" y="2792"/>
                    </a:cubicBezTo>
                    <a:cubicBezTo>
                      <a:pt x="2267" y="2792"/>
                      <a:pt x="2490" y="2668"/>
                      <a:pt x="2624" y="2480"/>
                    </a:cubicBezTo>
                    <a:cubicBezTo>
                      <a:pt x="3101" y="1803"/>
                      <a:pt x="3866" y="1438"/>
                      <a:pt x="4641" y="1438"/>
                    </a:cubicBezTo>
                    <a:close/>
                    <a:moveTo>
                      <a:pt x="13348" y="4058"/>
                    </a:moveTo>
                    <a:cubicBezTo>
                      <a:pt x="14205" y="4058"/>
                      <a:pt x="15058" y="4451"/>
                      <a:pt x="15604" y="5219"/>
                    </a:cubicBezTo>
                    <a:cubicBezTo>
                      <a:pt x="15711" y="5371"/>
                      <a:pt x="15854" y="5469"/>
                      <a:pt x="16014" y="5513"/>
                    </a:cubicBezTo>
                    <a:cubicBezTo>
                      <a:pt x="16523" y="5638"/>
                      <a:pt x="16951" y="5959"/>
                      <a:pt x="17236" y="6396"/>
                    </a:cubicBezTo>
                    <a:cubicBezTo>
                      <a:pt x="17459" y="6762"/>
                      <a:pt x="17192" y="7226"/>
                      <a:pt x="16764" y="7226"/>
                    </a:cubicBezTo>
                    <a:lnTo>
                      <a:pt x="9475" y="7226"/>
                    </a:lnTo>
                    <a:cubicBezTo>
                      <a:pt x="9047" y="7226"/>
                      <a:pt x="8779" y="6753"/>
                      <a:pt x="9011" y="6396"/>
                    </a:cubicBezTo>
                    <a:cubicBezTo>
                      <a:pt x="9359" y="5843"/>
                      <a:pt x="9957" y="5495"/>
                      <a:pt x="10599" y="5451"/>
                    </a:cubicBezTo>
                    <a:cubicBezTo>
                      <a:pt x="10813" y="5433"/>
                      <a:pt x="11010" y="5335"/>
                      <a:pt x="11134" y="5165"/>
                    </a:cubicBezTo>
                    <a:cubicBezTo>
                      <a:pt x="11694" y="4422"/>
                      <a:pt x="12523" y="4058"/>
                      <a:pt x="13348" y="4058"/>
                    </a:cubicBezTo>
                    <a:close/>
                    <a:moveTo>
                      <a:pt x="10158" y="9393"/>
                    </a:moveTo>
                    <a:cubicBezTo>
                      <a:pt x="10150" y="9393"/>
                      <a:pt x="10143" y="9393"/>
                      <a:pt x="10135" y="9394"/>
                    </a:cubicBezTo>
                    <a:cubicBezTo>
                      <a:pt x="9894" y="9430"/>
                      <a:pt x="9823" y="9688"/>
                      <a:pt x="9957" y="9831"/>
                    </a:cubicBezTo>
                    <a:cubicBezTo>
                      <a:pt x="10108" y="10009"/>
                      <a:pt x="10340" y="10117"/>
                      <a:pt x="10572" y="10117"/>
                    </a:cubicBezTo>
                    <a:cubicBezTo>
                      <a:pt x="10822" y="10117"/>
                      <a:pt x="11054" y="10001"/>
                      <a:pt x="11215" y="9813"/>
                    </a:cubicBezTo>
                    <a:cubicBezTo>
                      <a:pt x="11259" y="9751"/>
                      <a:pt x="11277" y="9662"/>
                      <a:pt x="11250" y="9581"/>
                    </a:cubicBezTo>
                    <a:cubicBezTo>
                      <a:pt x="11204" y="9462"/>
                      <a:pt x="11099" y="9403"/>
                      <a:pt x="10997" y="9403"/>
                    </a:cubicBezTo>
                    <a:cubicBezTo>
                      <a:pt x="10924" y="9403"/>
                      <a:pt x="10853" y="9433"/>
                      <a:pt x="10804" y="9492"/>
                    </a:cubicBezTo>
                    <a:cubicBezTo>
                      <a:pt x="10751" y="9555"/>
                      <a:pt x="10679" y="9599"/>
                      <a:pt x="10599" y="9599"/>
                    </a:cubicBezTo>
                    <a:lnTo>
                      <a:pt x="10572" y="9599"/>
                    </a:lnTo>
                    <a:cubicBezTo>
                      <a:pt x="10474" y="9599"/>
                      <a:pt x="10385" y="9555"/>
                      <a:pt x="10332" y="9474"/>
                    </a:cubicBezTo>
                    <a:cubicBezTo>
                      <a:pt x="10292" y="9426"/>
                      <a:pt x="10223" y="9393"/>
                      <a:pt x="10158" y="9393"/>
                    </a:cubicBezTo>
                    <a:close/>
                    <a:moveTo>
                      <a:pt x="4934" y="9435"/>
                    </a:moveTo>
                    <a:cubicBezTo>
                      <a:pt x="4910" y="9435"/>
                      <a:pt x="4887" y="9439"/>
                      <a:pt x="4863" y="9447"/>
                    </a:cubicBezTo>
                    <a:cubicBezTo>
                      <a:pt x="4667" y="9501"/>
                      <a:pt x="4613" y="9733"/>
                      <a:pt x="4738" y="9867"/>
                    </a:cubicBezTo>
                    <a:cubicBezTo>
                      <a:pt x="4890" y="10045"/>
                      <a:pt x="5122" y="10143"/>
                      <a:pt x="5354" y="10143"/>
                    </a:cubicBezTo>
                    <a:cubicBezTo>
                      <a:pt x="5594" y="10143"/>
                      <a:pt x="5817" y="10045"/>
                      <a:pt x="5969" y="9876"/>
                    </a:cubicBezTo>
                    <a:cubicBezTo>
                      <a:pt x="6049" y="9778"/>
                      <a:pt x="6067" y="9635"/>
                      <a:pt x="5987" y="9537"/>
                    </a:cubicBezTo>
                    <a:cubicBezTo>
                      <a:pt x="5933" y="9469"/>
                      <a:pt x="5857" y="9435"/>
                      <a:pt x="5782" y="9435"/>
                    </a:cubicBezTo>
                    <a:cubicBezTo>
                      <a:pt x="5710" y="9435"/>
                      <a:pt x="5638" y="9466"/>
                      <a:pt x="5586" y="9528"/>
                    </a:cubicBezTo>
                    <a:cubicBezTo>
                      <a:pt x="5532" y="9590"/>
                      <a:pt x="5443" y="9635"/>
                      <a:pt x="5354" y="9635"/>
                    </a:cubicBezTo>
                    <a:cubicBezTo>
                      <a:pt x="5264" y="9635"/>
                      <a:pt x="5184" y="9590"/>
                      <a:pt x="5122" y="9528"/>
                    </a:cubicBezTo>
                    <a:cubicBezTo>
                      <a:pt x="5074" y="9474"/>
                      <a:pt x="5006" y="9435"/>
                      <a:pt x="4934" y="9435"/>
                    </a:cubicBezTo>
                    <a:close/>
                    <a:moveTo>
                      <a:pt x="7967" y="10081"/>
                    </a:moveTo>
                    <a:cubicBezTo>
                      <a:pt x="8128" y="10081"/>
                      <a:pt x="8262" y="10250"/>
                      <a:pt x="8262" y="10456"/>
                    </a:cubicBezTo>
                    <a:cubicBezTo>
                      <a:pt x="8262" y="10687"/>
                      <a:pt x="8110" y="10830"/>
                      <a:pt x="7967" y="10830"/>
                    </a:cubicBezTo>
                    <a:cubicBezTo>
                      <a:pt x="7825" y="10830"/>
                      <a:pt x="7673" y="10687"/>
                      <a:pt x="7673" y="10456"/>
                    </a:cubicBezTo>
                    <a:cubicBezTo>
                      <a:pt x="7673" y="10250"/>
                      <a:pt x="7807" y="10081"/>
                      <a:pt x="7967" y="10081"/>
                    </a:cubicBezTo>
                    <a:close/>
                    <a:moveTo>
                      <a:pt x="7967" y="9563"/>
                    </a:moveTo>
                    <a:cubicBezTo>
                      <a:pt x="7521" y="9563"/>
                      <a:pt x="7156" y="9965"/>
                      <a:pt x="7156" y="10456"/>
                    </a:cubicBezTo>
                    <a:cubicBezTo>
                      <a:pt x="7156" y="10937"/>
                      <a:pt x="7504" y="11348"/>
                      <a:pt x="7967" y="11348"/>
                    </a:cubicBezTo>
                    <a:cubicBezTo>
                      <a:pt x="8422" y="11348"/>
                      <a:pt x="8779" y="10937"/>
                      <a:pt x="8779" y="10456"/>
                    </a:cubicBezTo>
                    <a:cubicBezTo>
                      <a:pt x="8779" y="9965"/>
                      <a:pt x="8413" y="9563"/>
                      <a:pt x="7967" y="9563"/>
                    </a:cubicBezTo>
                    <a:close/>
                    <a:moveTo>
                      <a:pt x="7914" y="0"/>
                    </a:moveTo>
                    <a:cubicBezTo>
                      <a:pt x="7182" y="0"/>
                      <a:pt x="6638" y="544"/>
                      <a:pt x="6165" y="1347"/>
                    </a:cubicBezTo>
                    <a:cubicBezTo>
                      <a:pt x="5691" y="1059"/>
                      <a:pt x="5162" y="920"/>
                      <a:pt x="4637" y="920"/>
                    </a:cubicBezTo>
                    <a:cubicBezTo>
                      <a:pt x="3699" y="920"/>
                      <a:pt x="2773" y="1362"/>
                      <a:pt x="2196" y="2186"/>
                    </a:cubicBezTo>
                    <a:cubicBezTo>
                      <a:pt x="2160" y="2239"/>
                      <a:pt x="2088" y="2275"/>
                      <a:pt x="2017" y="2275"/>
                    </a:cubicBezTo>
                    <a:cubicBezTo>
                      <a:pt x="1393" y="2293"/>
                      <a:pt x="795" y="2605"/>
                      <a:pt x="420" y="3122"/>
                    </a:cubicBezTo>
                    <a:cubicBezTo>
                      <a:pt x="1" y="3720"/>
                      <a:pt x="429" y="4550"/>
                      <a:pt x="1161" y="4550"/>
                    </a:cubicBezTo>
                    <a:lnTo>
                      <a:pt x="4720" y="4550"/>
                    </a:lnTo>
                    <a:cubicBezTo>
                      <a:pt x="4399" y="5272"/>
                      <a:pt x="3873" y="6352"/>
                      <a:pt x="3213" y="6762"/>
                    </a:cubicBezTo>
                    <a:cubicBezTo>
                      <a:pt x="1339" y="7922"/>
                      <a:pt x="643" y="10687"/>
                      <a:pt x="277" y="12668"/>
                    </a:cubicBezTo>
                    <a:cubicBezTo>
                      <a:pt x="162" y="13337"/>
                      <a:pt x="679" y="13953"/>
                      <a:pt x="1357" y="13953"/>
                    </a:cubicBezTo>
                    <a:lnTo>
                      <a:pt x="3266" y="13953"/>
                    </a:lnTo>
                    <a:cubicBezTo>
                      <a:pt x="3400" y="13953"/>
                      <a:pt x="3516" y="13863"/>
                      <a:pt x="3534" y="13730"/>
                    </a:cubicBezTo>
                    <a:cubicBezTo>
                      <a:pt x="3552" y="13578"/>
                      <a:pt x="3436" y="13444"/>
                      <a:pt x="3275" y="13444"/>
                    </a:cubicBezTo>
                    <a:lnTo>
                      <a:pt x="1375" y="13444"/>
                    </a:lnTo>
                    <a:cubicBezTo>
                      <a:pt x="1009" y="13444"/>
                      <a:pt x="741" y="13114"/>
                      <a:pt x="804" y="12757"/>
                    </a:cubicBezTo>
                    <a:cubicBezTo>
                      <a:pt x="1143" y="10875"/>
                      <a:pt x="1794" y="8252"/>
                      <a:pt x="3489" y="7208"/>
                    </a:cubicBezTo>
                    <a:cubicBezTo>
                      <a:pt x="3873" y="6967"/>
                      <a:pt x="4203" y="6584"/>
                      <a:pt x="4506" y="6111"/>
                    </a:cubicBezTo>
                    <a:cubicBezTo>
                      <a:pt x="5478" y="6673"/>
                      <a:pt x="6272" y="7521"/>
                      <a:pt x="7914" y="7521"/>
                    </a:cubicBezTo>
                    <a:cubicBezTo>
                      <a:pt x="8199" y="7521"/>
                      <a:pt x="8467" y="7494"/>
                      <a:pt x="8726" y="7440"/>
                    </a:cubicBezTo>
                    <a:cubicBezTo>
                      <a:pt x="8922" y="7637"/>
                      <a:pt x="9190" y="7744"/>
                      <a:pt x="9475" y="7744"/>
                    </a:cubicBezTo>
                    <a:lnTo>
                      <a:pt x="12794" y="7744"/>
                    </a:lnTo>
                    <a:cubicBezTo>
                      <a:pt x="12883" y="7877"/>
                      <a:pt x="12999" y="7993"/>
                      <a:pt x="13124" y="8091"/>
                    </a:cubicBezTo>
                    <a:cubicBezTo>
                      <a:pt x="14043" y="8805"/>
                      <a:pt x="14908" y="10830"/>
                      <a:pt x="15140" y="12793"/>
                    </a:cubicBezTo>
                    <a:cubicBezTo>
                      <a:pt x="15176" y="13132"/>
                      <a:pt x="14917" y="13444"/>
                      <a:pt x="14560" y="13444"/>
                    </a:cubicBezTo>
                    <a:lnTo>
                      <a:pt x="4506" y="13444"/>
                    </a:lnTo>
                    <a:cubicBezTo>
                      <a:pt x="4372" y="13444"/>
                      <a:pt x="4256" y="13533"/>
                      <a:pt x="4238" y="13667"/>
                    </a:cubicBezTo>
                    <a:cubicBezTo>
                      <a:pt x="4221" y="13828"/>
                      <a:pt x="4345" y="13953"/>
                      <a:pt x="4497" y="13953"/>
                    </a:cubicBezTo>
                    <a:lnTo>
                      <a:pt x="14578" y="13953"/>
                    </a:lnTo>
                    <a:cubicBezTo>
                      <a:pt x="15229" y="13953"/>
                      <a:pt x="15738" y="13382"/>
                      <a:pt x="15666" y="12730"/>
                    </a:cubicBezTo>
                    <a:cubicBezTo>
                      <a:pt x="15452" y="10946"/>
                      <a:pt x="14658" y="8689"/>
                      <a:pt x="13525" y="7744"/>
                    </a:cubicBezTo>
                    <a:lnTo>
                      <a:pt x="16764" y="7744"/>
                    </a:lnTo>
                    <a:cubicBezTo>
                      <a:pt x="17593" y="7744"/>
                      <a:pt x="18120" y="6834"/>
                      <a:pt x="17674" y="6129"/>
                    </a:cubicBezTo>
                    <a:cubicBezTo>
                      <a:pt x="17326" y="5567"/>
                      <a:pt x="16781" y="5174"/>
                      <a:pt x="16148" y="5014"/>
                    </a:cubicBezTo>
                    <a:cubicBezTo>
                      <a:pt x="16103" y="4996"/>
                      <a:pt x="16059" y="4969"/>
                      <a:pt x="16032" y="4925"/>
                    </a:cubicBezTo>
                    <a:cubicBezTo>
                      <a:pt x="15389" y="4015"/>
                      <a:pt x="14372" y="3534"/>
                      <a:pt x="13346" y="3534"/>
                    </a:cubicBezTo>
                    <a:cubicBezTo>
                      <a:pt x="12792" y="3534"/>
                      <a:pt x="12235" y="3674"/>
                      <a:pt x="11732" y="3961"/>
                    </a:cubicBezTo>
                    <a:cubicBezTo>
                      <a:pt x="11313" y="3158"/>
                      <a:pt x="10894" y="2462"/>
                      <a:pt x="10465" y="1874"/>
                    </a:cubicBezTo>
                    <a:cubicBezTo>
                      <a:pt x="10415" y="1804"/>
                      <a:pt x="10333" y="1761"/>
                      <a:pt x="10252" y="1761"/>
                    </a:cubicBezTo>
                    <a:cubicBezTo>
                      <a:pt x="10218" y="1761"/>
                      <a:pt x="10184" y="1769"/>
                      <a:pt x="10153" y="1784"/>
                    </a:cubicBezTo>
                    <a:cubicBezTo>
                      <a:pt x="9993" y="1856"/>
                      <a:pt x="9948" y="2043"/>
                      <a:pt x="10046" y="2168"/>
                    </a:cubicBezTo>
                    <a:cubicBezTo>
                      <a:pt x="10465" y="2748"/>
                      <a:pt x="10885" y="3453"/>
                      <a:pt x="11304" y="4255"/>
                    </a:cubicBezTo>
                    <a:cubicBezTo>
                      <a:pt x="11090" y="4425"/>
                      <a:pt x="10894" y="4630"/>
                      <a:pt x="10724" y="4853"/>
                    </a:cubicBezTo>
                    <a:cubicBezTo>
                      <a:pt x="10688" y="4898"/>
                      <a:pt x="10635" y="4933"/>
                      <a:pt x="10563" y="4933"/>
                    </a:cubicBezTo>
                    <a:cubicBezTo>
                      <a:pt x="9761" y="4987"/>
                      <a:pt x="9011" y="5433"/>
                      <a:pt x="8574" y="6120"/>
                    </a:cubicBezTo>
                    <a:cubicBezTo>
                      <a:pt x="8413" y="6379"/>
                      <a:pt x="8369" y="6682"/>
                      <a:pt x="8449" y="6967"/>
                    </a:cubicBezTo>
                    <a:cubicBezTo>
                      <a:pt x="8280" y="6985"/>
                      <a:pt x="8101" y="7003"/>
                      <a:pt x="7914" y="7003"/>
                    </a:cubicBezTo>
                    <a:cubicBezTo>
                      <a:pt x="6451" y="7003"/>
                      <a:pt x="5755" y="6236"/>
                      <a:pt x="4747" y="5665"/>
                    </a:cubicBezTo>
                    <a:cubicBezTo>
                      <a:pt x="5809" y="3693"/>
                      <a:pt x="6585" y="518"/>
                      <a:pt x="7914" y="518"/>
                    </a:cubicBezTo>
                    <a:cubicBezTo>
                      <a:pt x="8315" y="518"/>
                      <a:pt x="8770" y="767"/>
                      <a:pt x="9270" y="1258"/>
                    </a:cubicBezTo>
                    <a:cubicBezTo>
                      <a:pt x="9325" y="1308"/>
                      <a:pt x="9398" y="1336"/>
                      <a:pt x="9468" y="1336"/>
                    </a:cubicBezTo>
                    <a:cubicBezTo>
                      <a:pt x="9522" y="1336"/>
                      <a:pt x="9575" y="1320"/>
                      <a:pt x="9618" y="1285"/>
                    </a:cubicBezTo>
                    <a:cubicBezTo>
                      <a:pt x="9743" y="1187"/>
                      <a:pt x="9752" y="1008"/>
                      <a:pt x="9645" y="901"/>
                    </a:cubicBezTo>
                    <a:cubicBezTo>
                      <a:pt x="9038" y="303"/>
                      <a:pt x="8458" y="0"/>
                      <a:pt x="7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8" name="Google Shape;634;p43"/>
          <p:cNvSpPr/>
          <p:nvPr/>
        </p:nvSpPr>
        <p:spPr>
          <a:xfrm>
            <a:off x="810205" y="3325219"/>
            <a:ext cx="2906744" cy="752100"/>
          </a:xfrm>
          <a:prstGeom prst="rect">
            <a:avLst/>
          </a:prstGeom>
          <a:solidFill>
            <a:srgbClr val="FFC00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lvl="1"/>
            <a:r>
              <a:rPr lang="fr-FR" sz="2000" b="1" i="0" dirty="0">
                <a:solidFill>
                  <a:srgbClr val="1C2F49"/>
                </a:solidFill>
                <a:effectLst/>
                <a:latin typeface="Times New Roman" panose="02020603050405020304" pitchFamily="18" charset="0"/>
                <a:ea typeface="Source Sans Pro Black" panose="020B0803030403020204" pitchFamily="34" charset="0"/>
                <a:cs typeface="Times New Roman" panose="02020603050405020304" pitchFamily="18" charset="0"/>
              </a:rPr>
              <a:t>la question de </a:t>
            </a:r>
            <a:endParaRPr lang="fr-FR" sz="2000" b="1" i="0" dirty="0">
              <a:solidFill>
                <a:srgbClr val="1C2F49"/>
              </a:solidFill>
              <a:effectLst/>
              <a:latin typeface="Times New Roman" panose="02020603050405020304" pitchFamily="18" charset="0"/>
              <a:ea typeface="Source Sans Pro Black" panose="020B0803030403020204" pitchFamily="34" charset="0"/>
              <a:cs typeface="Times New Roman" panose="02020603050405020304" pitchFamily="18" charset="0"/>
            </a:endParaRPr>
          </a:p>
          <a:p>
            <a:pPr lvl="1"/>
            <a:r>
              <a:rPr lang="fr-FR" sz="2000" b="1" i="0" dirty="0">
                <a:solidFill>
                  <a:srgbClr val="1C2F49"/>
                </a:solidFill>
                <a:effectLst/>
                <a:latin typeface="Times New Roman" panose="02020603050405020304" pitchFamily="18" charset="0"/>
                <a:ea typeface="Source Sans Pro Black" panose="020B0803030403020204" pitchFamily="34" charset="0"/>
                <a:cs typeface="Times New Roman" panose="02020603050405020304" pitchFamily="18" charset="0"/>
              </a:rPr>
              <a:t>la couche d’ozone</a:t>
            </a:r>
            <a:endParaRPr sz="2000" b="1" dirty="0">
              <a:latin typeface="Times New Roman" panose="02020603050405020304" pitchFamily="18" charset="0"/>
              <a:ea typeface="Source Sans Pro Black" panose="020B0803030403020204" pitchFamily="34" charset="0"/>
              <a:cs typeface="Times New Roman" panose="02020603050405020304" pitchFamily="18" charset="0"/>
            </a:endParaRPr>
          </a:p>
        </p:txBody>
      </p:sp>
      <p:sp>
        <p:nvSpPr>
          <p:cNvPr id="46" name="Google Shape;634;p43"/>
          <p:cNvSpPr/>
          <p:nvPr/>
        </p:nvSpPr>
        <p:spPr>
          <a:xfrm>
            <a:off x="5134300" y="3170710"/>
            <a:ext cx="3385645" cy="864886"/>
          </a:xfrm>
          <a:prstGeom prst="rect">
            <a:avLst/>
          </a:prstGeom>
          <a:solidFill>
            <a:srgbClr val="FFC00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lvl="1"/>
            <a:r>
              <a:rPr lang="fr-FR" sz="2000" b="1" i="0" dirty="0">
                <a:solidFill>
                  <a:srgbClr val="0D0D0D"/>
                </a:solidFill>
                <a:effectLst/>
                <a:latin typeface="Times New Roman" panose="02020603050405020304" pitchFamily="18" charset="0"/>
                <a:cs typeface="Times New Roman" panose="02020603050405020304" pitchFamily="18" charset="0"/>
              </a:rPr>
              <a:t>la crise pétrolière des années 1970</a:t>
            </a:r>
            <a:endParaRPr lang="fr-FR" sz="2000" b="1" i="0" dirty="0">
              <a:solidFill>
                <a:srgbClr val="1C2F49"/>
              </a:solidFill>
              <a:effectLst/>
              <a:latin typeface="Times New Roman" panose="02020603050405020304" pitchFamily="18" charset="0"/>
              <a:ea typeface="Source Sans Pro Black" panose="020B0803030403020204" pitchFamily="34" charset="0"/>
              <a:cs typeface="Times New Roman" panose="02020603050405020304" pitchFamily="18" charset="0"/>
            </a:endParaRPr>
          </a:p>
        </p:txBody>
      </p:sp>
      <p:sp>
        <p:nvSpPr>
          <p:cNvPr id="48" name="Espace réservé du texte 2"/>
          <p:cNvSpPr>
            <a:spLocks noGrp="1"/>
          </p:cNvSpPr>
          <p:nvPr>
            <p:ph type="body" idx="1"/>
          </p:nvPr>
        </p:nvSpPr>
        <p:spPr>
          <a:xfrm>
            <a:off x="2442060" y="166446"/>
            <a:ext cx="5254569" cy="793500"/>
          </a:xfrm>
        </p:spPr>
        <p:txBody>
          <a:bodyPr/>
          <a:lstStyle/>
          <a:p>
            <a:pPr marL="139700" indent="0" algn="ctr">
              <a:buNone/>
            </a:pPr>
            <a:r>
              <a:rPr lang="fr-FR" altLang="en-US" sz="2600" dirty="0">
                <a:solidFill>
                  <a:schemeClr val="tx2"/>
                </a:solidFill>
                <a:latin typeface="Times New Roman" panose="02020603050405020304" pitchFamily="18" charset="0"/>
                <a:cs typeface="Times New Roman" panose="02020603050405020304" pitchFamily="18" charset="0"/>
              </a:rPr>
              <a:t>Crises énergétiques et écologique </a:t>
            </a:r>
            <a:endParaRPr lang="fr-FR" altLang="en-US" sz="2600" dirty="0">
              <a:solidFill>
                <a:schemeClr val="tx2"/>
              </a:solidFill>
              <a:latin typeface="Times New Roman" panose="02020603050405020304" pitchFamily="18" charset="0"/>
              <a:cs typeface="Times New Roman" panose="02020603050405020304" pitchFamily="18" charset="0"/>
            </a:endParaRPr>
          </a:p>
        </p:txBody>
      </p:sp>
      <p:sp>
        <p:nvSpPr>
          <p:cNvPr id="49" name="Google Shape;566;p42"/>
          <p:cNvSpPr/>
          <p:nvPr/>
        </p:nvSpPr>
        <p:spPr>
          <a:xfrm>
            <a:off x="2356820" y="259079"/>
            <a:ext cx="468630" cy="445770"/>
          </a:xfrm>
          <a:prstGeom prst="ellipse">
            <a:avLst/>
          </a:prstGeom>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fr-FR" sz="2000"/>
              <a:t>3</a:t>
            </a:r>
            <a:endParaRPr lang="fr-FR" sz="2000"/>
          </a:p>
        </p:txBody>
      </p:sp>
      <p:pic>
        <p:nvPicPr>
          <p:cNvPr id="50" name="Google Shape;935;p64"/>
          <p:cNvPicPr preferRelativeResize="0"/>
          <p:nvPr/>
        </p:nvPicPr>
        <p:blipFill>
          <a:blip r:embed="rId1"/>
          <a:stretch>
            <a:fillRect/>
          </a:stretch>
        </p:blipFill>
        <p:spPr>
          <a:xfrm rot="20460000">
            <a:off x="3718333" y="2245094"/>
            <a:ext cx="1523876" cy="1628524"/>
          </a:xfrm>
          <a:prstGeom prst="rect">
            <a:avLst/>
          </a:prstGeom>
          <a:noFill/>
          <a:ln>
            <a:noFill/>
          </a:ln>
        </p:spPr>
      </p:pic>
      <p:pic>
        <p:nvPicPr>
          <p:cNvPr id="51" name="Google Shape;935;p64"/>
          <p:cNvPicPr preferRelativeResize="0"/>
          <p:nvPr/>
        </p:nvPicPr>
        <p:blipFill>
          <a:blip r:embed="rId1"/>
          <a:stretch>
            <a:fillRect/>
          </a:stretch>
        </p:blipFill>
        <p:spPr>
          <a:xfrm rot="20460000">
            <a:off x="1829196" y="3879054"/>
            <a:ext cx="1523876" cy="1628524"/>
          </a:xfrm>
          <a:prstGeom prst="rect">
            <a:avLst/>
          </a:prstGeom>
          <a:noFill/>
          <a:ln>
            <a:noFill/>
          </a:ln>
        </p:spPr>
      </p:pic>
      <p:sp>
        <p:nvSpPr>
          <p:cNvPr id="3" name="Rectangle à coins arrondi 2"/>
          <p:cNvSpPr/>
          <p:nvPr/>
        </p:nvSpPr>
        <p:spPr>
          <a:xfrm>
            <a:off x="8233410" y="435864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16/84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6015" y="1087755"/>
            <a:ext cx="7701280" cy="2646680"/>
          </a:xfrm>
          <a:ln w="28575">
            <a:solidFill>
              <a:schemeClr val="tx1"/>
            </a:solidFill>
          </a:ln>
        </p:spPr>
        <p:txBody>
          <a:bodyPr/>
          <a:lstStyle/>
          <a:p>
            <a:pPr>
              <a:lnSpc>
                <a:spcPct val="150000"/>
              </a:lnSpc>
            </a:pPr>
            <a:r>
              <a:rPr lang="fr-FR" altLang="en-US" dirty="0">
                <a:latin typeface="Times New Roman" panose="02020603050405020304" pitchFamily="18" charset="0"/>
                <a:cs typeface="Times New Roman" panose="02020603050405020304" pitchFamily="18" charset="0"/>
              </a:rPr>
              <a:t> </a:t>
            </a:r>
            <a:r>
              <a:rPr lang="fr-FR" altLang="en-US" sz="2400" b="1" dirty="0">
                <a:solidFill>
                  <a:schemeClr val="tx1"/>
                </a:solidFill>
                <a:latin typeface="Times New Roman" panose="02020603050405020304" pitchFamily="18" charset="0"/>
                <a:cs typeface="Times New Roman" panose="02020603050405020304" pitchFamily="18" charset="0"/>
              </a:rPr>
              <a:t>Promouvoi</a:t>
            </a:r>
            <a:r>
              <a:rPr lang="fr-FR" altLang="en-US" sz="2400" dirty="0">
                <a:solidFill>
                  <a:schemeClr val="tx1"/>
                </a:solidFill>
                <a:latin typeface="Times New Roman" panose="02020603050405020304" pitchFamily="18" charset="0"/>
                <a:cs typeface="Times New Roman" panose="02020603050405020304" pitchFamily="18" charset="0"/>
              </a:rPr>
              <a:t>r </a:t>
            </a:r>
            <a:r>
              <a:rPr lang="fr-FR" altLang="en-US" sz="2400" dirty="0">
                <a:solidFill>
                  <a:srgbClr val="FF0000"/>
                </a:solidFill>
                <a:latin typeface="Times New Roman" panose="02020603050405020304" pitchFamily="18" charset="0"/>
                <a:cs typeface="Times New Roman" panose="02020603050405020304" pitchFamily="18" charset="0"/>
              </a:rPr>
              <a:t>l'équité</a:t>
            </a:r>
            <a:r>
              <a:rPr lang="fr-FR" altLang="en-US" sz="2400" dirty="0">
                <a:solidFill>
                  <a:schemeClr val="tx1"/>
                </a:solidFill>
                <a:latin typeface="Times New Roman" panose="02020603050405020304" pitchFamily="18" charset="0"/>
                <a:cs typeface="Times New Roman" panose="02020603050405020304" pitchFamily="18" charset="0"/>
              </a:rPr>
              <a:t>, la </a:t>
            </a:r>
            <a:r>
              <a:rPr lang="fr-FR" altLang="en-US" sz="2400" dirty="0">
                <a:solidFill>
                  <a:srgbClr val="FF0000"/>
                </a:solidFill>
                <a:latin typeface="Times New Roman" panose="02020603050405020304" pitchFamily="18" charset="0"/>
                <a:cs typeface="Times New Roman" panose="02020603050405020304" pitchFamily="18" charset="0"/>
              </a:rPr>
              <a:t>justice sociale </a:t>
            </a:r>
            <a:r>
              <a:rPr lang="fr-FR" altLang="en-US" sz="2400" dirty="0">
                <a:solidFill>
                  <a:schemeClr val="tx1"/>
                </a:solidFill>
                <a:latin typeface="Times New Roman" panose="02020603050405020304" pitchFamily="18" charset="0"/>
                <a:cs typeface="Times New Roman" panose="02020603050405020304" pitchFamily="18" charset="0"/>
              </a:rPr>
              <a:t>et </a:t>
            </a:r>
            <a:r>
              <a:rPr lang="fr-FR" altLang="en-US" sz="2400" dirty="0">
                <a:solidFill>
                  <a:srgbClr val="FF0000"/>
                </a:solidFill>
                <a:latin typeface="Times New Roman" panose="02020603050405020304" pitchFamily="18" charset="0"/>
                <a:cs typeface="Times New Roman" panose="02020603050405020304" pitchFamily="18" charset="0"/>
              </a:rPr>
              <a:t>la qualité de vie</a:t>
            </a:r>
            <a:r>
              <a:rPr lang="fr-FR" altLang="en-US" sz="2400" dirty="0">
                <a:solidFill>
                  <a:schemeClr val="tx1"/>
                </a:solidFill>
                <a:latin typeface="Times New Roman" panose="02020603050405020304" pitchFamily="18" charset="0"/>
                <a:cs typeface="Times New Roman" panose="02020603050405020304" pitchFamily="18" charset="0"/>
              </a:rPr>
              <a:t> pour tous. Cela inclut </a:t>
            </a:r>
            <a:r>
              <a:rPr lang="fr-FR" altLang="en-US" sz="2400" dirty="0">
                <a:solidFill>
                  <a:schemeClr val="tx2"/>
                </a:solidFill>
                <a:latin typeface="Times New Roman" panose="02020603050405020304" pitchFamily="18" charset="0"/>
                <a:cs typeface="Times New Roman" panose="02020603050405020304" pitchFamily="18" charset="0"/>
              </a:rPr>
              <a:t>l'accès à l'éducation</a:t>
            </a:r>
            <a:r>
              <a:rPr lang="fr-FR" altLang="en-US" sz="2400" dirty="0">
                <a:solidFill>
                  <a:schemeClr val="tx1"/>
                </a:solidFill>
                <a:latin typeface="Times New Roman" panose="02020603050405020304" pitchFamily="18" charset="0"/>
                <a:cs typeface="Times New Roman" panose="02020603050405020304" pitchFamily="18" charset="0"/>
              </a:rPr>
              <a:t>, </a:t>
            </a:r>
            <a:r>
              <a:rPr lang="fr-FR" altLang="en-US" sz="2400" dirty="0">
                <a:solidFill>
                  <a:schemeClr val="tx2"/>
                </a:solidFill>
                <a:latin typeface="Times New Roman" panose="02020603050405020304" pitchFamily="18" charset="0"/>
                <a:cs typeface="Times New Roman" panose="02020603050405020304" pitchFamily="18" charset="0"/>
              </a:rPr>
              <a:t>à la santé</a:t>
            </a:r>
            <a:r>
              <a:rPr lang="fr-FR" altLang="en-US" sz="2400" dirty="0">
                <a:solidFill>
                  <a:schemeClr val="tx1"/>
                </a:solidFill>
                <a:latin typeface="Times New Roman" panose="02020603050405020304" pitchFamily="18" charset="0"/>
                <a:cs typeface="Times New Roman" panose="02020603050405020304" pitchFamily="18" charset="0"/>
              </a:rPr>
              <a:t>, à la </a:t>
            </a:r>
            <a:r>
              <a:rPr lang="fr-FR" altLang="en-US" sz="2400" dirty="0">
                <a:solidFill>
                  <a:schemeClr val="tx2"/>
                </a:solidFill>
                <a:latin typeface="Times New Roman" panose="02020603050405020304" pitchFamily="18" charset="0"/>
                <a:cs typeface="Times New Roman" panose="02020603050405020304" pitchFamily="18" charset="0"/>
              </a:rPr>
              <a:t>sécurité alimentaire</a:t>
            </a:r>
            <a:r>
              <a:rPr lang="fr-FR" altLang="en-US" sz="2400" dirty="0">
                <a:solidFill>
                  <a:schemeClr val="tx1"/>
                </a:solidFill>
                <a:latin typeface="Times New Roman" panose="02020603050405020304" pitchFamily="18" charset="0"/>
                <a:cs typeface="Times New Roman" panose="02020603050405020304" pitchFamily="18" charset="0"/>
              </a:rPr>
              <a:t>, ainsi que la </a:t>
            </a:r>
            <a:r>
              <a:rPr lang="fr-FR" altLang="en-US" sz="2400" dirty="0">
                <a:solidFill>
                  <a:schemeClr val="tx2"/>
                </a:solidFill>
                <a:latin typeface="Times New Roman" panose="02020603050405020304" pitchFamily="18" charset="0"/>
                <a:cs typeface="Times New Roman" panose="02020603050405020304" pitchFamily="18" charset="0"/>
              </a:rPr>
              <a:t>protection des droits de l'homme</a:t>
            </a:r>
            <a:r>
              <a:rPr lang="fr-FR" altLang="en-US" sz="2400" dirty="0">
                <a:latin typeface="Times New Roman" panose="02020603050405020304" pitchFamily="18" charset="0"/>
                <a:cs typeface="Times New Roman" panose="02020603050405020304" pitchFamily="18" charset="0"/>
              </a:rPr>
              <a:t>.</a:t>
            </a:r>
            <a:endParaRPr lang="fr-FR" altLang="en-US" sz="2400" dirty="0">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2795905" y="132080"/>
            <a:ext cx="2957195" cy="793750"/>
          </a:xfrm>
        </p:spPr>
        <p:txBody>
          <a:bodyPr/>
          <a:lstStyle/>
          <a:p>
            <a:pPr marL="139700" indent="0" algn="ctr">
              <a:buNone/>
            </a:pPr>
            <a:r>
              <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Injustice sociale</a:t>
            </a:r>
            <a:endPar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8" name="Google Shape;566;p42"/>
          <p:cNvSpPr/>
          <p:nvPr/>
        </p:nvSpPr>
        <p:spPr>
          <a:xfrm>
            <a:off x="2715260" y="212090"/>
            <a:ext cx="468630" cy="445770"/>
          </a:xfrm>
          <a:prstGeom prst="ellipse">
            <a:avLst/>
          </a:prstGeom>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fr-FR" sz="2000">
                <a:latin typeface="Times New Roman" panose="02020603050405020304" pitchFamily="18" charset="0"/>
                <a:cs typeface="Times New Roman" panose="02020603050405020304" pitchFamily="18" charset="0"/>
              </a:rPr>
              <a:t>4</a:t>
            </a:r>
            <a:endParaRPr lang="fr-FR" sz="2000">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rot="1620000">
            <a:off x="904775" y="-205000"/>
            <a:ext cx="1523876" cy="1628524"/>
          </a:xfrm>
          <a:prstGeom prst="rect">
            <a:avLst/>
          </a:prstGeom>
          <a:noFill/>
          <a:ln>
            <a:noFill/>
          </a:ln>
        </p:spPr>
      </p:pic>
      <p:pic>
        <p:nvPicPr>
          <p:cNvPr id="4" name="Google Shape;935;p64"/>
          <p:cNvPicPr preferRelativeResize="0"/>
          <p:nvPr/>
        </p:nvPicPr>
        <p:blipFill>
          <a:blip r:embed="rId1"/>
          <a:stretch>
            <a:fillRect/>
          </a:stretch>
        </p:blipFill>
        <p:spPr>
          <a:xfrm rot="19140000">
            <a:off x="6336565" y="3396085"/>
            <a:ext cx="1523876" cy="1628524"/>
          </a:xfrm>
          <a:prstGeom prst="rect">
            <a:avLst/>
          </a:prstGeom>
          <a:noFill/>
          <a:ln>
            <a:noFill/>
          </a:ln>
        </p:spPr>
      </p:pic>
      <p:sp>
        <p:nvSpPr>
          <p:cNvPr id="5" name="Rectangle à coins arrondi 4"/>
          <p:cNvSpPr/>
          <p:nvPr/>
        </p:nvSpPr>
        <p:spPr>
          <a:xfrm>
            <a:off x="831850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17/84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6685" y="793115"/>
            <a:ext cx="8472805" cy="4196080"/>
          </a:xfrm>
          <a:ln w="28575">
            <a:solidFill>
              <a:schemeClr val="tx1"/>
            </a:solidFill>
          </a:ln>
        </p:spPr>
        <p:txBody>
          <a:bodyPr/>
          <a:lstStyle/>
          <a:p>
            <a:pPr>
              <a:lnSpc>
                <a:spcPct val="150000"/>
              </a:lnSpc>
            </a:pPr>
            <a:r>
              <a:rPr lang="fr-FR" altLang="en-US" sz="2400" dirty="0">
                <a:latin typeface="Times New Roman" panose="02020603050405020304" pitchFamily="18" charset="0"/>
                <a:cs typeface="Times New Roman" panose="02020603050405020304" pitchFamily="18" charset="0"/>
              </a:rPr>
              <a:t> </a:t>
            </a:r>
            <a:r>
              <a:rPr lang="fr-FR" altLang="en-US" sz="2400" b="1" dirty="0">
                <a:solidFill>
                  <a:schemeClr val="tx1"/>
                </a:solidFill>
                <a:latin typeface="Times New Roman" panose="02020603050405020304" pitchFamily="18" charset="0"/>
                <a:cs typeface="Times New Roman" panose="02020603050405020304" pitchFamily="18" charset="0"/>
              </a:rPr>
              <a:t>Les conférences internationales</a:t>
            </a:r>
            <a:r>
              <a:rPr lang="fr-FR" altLang="en-US" sz="2400" dirty="0">
                <a:solidFill>
                  <a:schemeClr val="tx1"/>
                </a:solidFill>
                <a:latin typeface="Times New Roman" panose="02020603050405020304" pitchFamily="18" charset="0"/>
                <a:cs typeface="Times New Roman" panose="02020603050405020304" pitchFamily="18" charset="0"/>
              </a:rPr>
              <a:t>, telles que la Conférence </a:t>
            </a:r>
            <a:r>
              <a:rPr lang="fr-FR" altLang="en-US"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des Nations Unies</a:t>
            </a:r>
            <a:r>
              <a:rPr lang="fr-FR" altLang="en-US" sz="2400" dirty="0">
                <a:solidFill>
                  <a:schemeClr val="tx1"/>
                </a:solidFill>
                <a:latin typeface="Times New Roman" panose="02020603050405020304" pitchFamily="18" charset="0"/>
                <a:cs typeface="Times New Roman" panose="02020603050405020304" pitchFamily="18" charset="0"/>
              </a:rPr>
              <a:t> sur l'environnement humain de </a:t>
            </a:r>
            <a:r>
              <a:rPr lang="fr-FR" altLang="en-US" sz="2400" b="1" dirty="0">
                <a:solidFill>
                  <a:schemeClr val="tx1"/>
                </a:solidFill>
                <a:latin typeface="Times New Roman" panose="02020603050405020304" pitchFamily="18" charset="0"/>
                <a:cs typeface="Times New Roman" panose="02020603050405020304" pitchFamily="18" charset="0"/>
              </a:rPr>
              <a:t>Stockholm</a:t>
            </a:r>
            <a:r>
              <a:rPr lang="fr-FR" altLang="en-US" sz="2400" dirty="0">
                <a:solidFill>
                  <a:schemeClr val="tx1"/>
                </a:solidFill>
                <a:latin typeface="Times New Roman" panose="02020603050405020304" pitchFamily="18" charset="0"/>
                <a:cs typeface="Times New Roman" panose="02020603050405020304" pitchFamily="18" charset="0"/>
              </a:rPr>
              <a:t> en </a:t>
            </a:r>
            <a:r>
              <a:rPr lang="fr-FR" altLang="en-US" sz="2400" b="1" dirty="0">
                <a:solidFill>
                  <a:schemeClr val="tx1"/>
                </a:solidFill>
                <a:latin typeface="Times New Roman" panose="02020603050405020304" pitchFamily="18" charset="0"/>
                <a:cs typeface="Times New Roman" panose="02020603050405020304" pitchFamily="18" charset="0"/>
              </a:rPr>
              <a:t>1972 </a:t>
            </a:r>
            <a:r>
              <a:rPr lang="fr-FR" altLang="en-US" sz="2400" dirty="0">
                <a:solidFill>
                  <a:schemeClr val="tx1"/>
                </a:solidFill>
                <a:latin typeface="Times New Roman" panose="02020603050405020304" pitchFamily="18" charset="0"/>
                <a:cs typeface="Times New Roman" panose="02020603050405020304" pitchFamily="18" charset="0"/>
              </a:rPr>
              <a:t>et le Sommet de la Terre à </a:t>
            </a:r>
            <a:r>
              <a:rPr lang="fr-FR" altLang="en-US" sz="2400" b="1" dirty="0">
                <a:solidFill>
                  <a:schemeClr val="tx1"/>
                </a:solidFill>
                <a:latin typeface="Times New Roman" panose="02020603050405020304" pitchFamily="18" charset="0"/>
                <a:cs typeface="Times New Roman" panose="02020603050405020304" pitchFamily="18" charset="0"/>
              </a:rPr>
              <a:t>Rio</a:t>
            </a:r>
            <a:r>
              <a:rPr lang="fr-FR" altLang="en-US" sz="2400" dirty="0">
                <a:solidFill>
                  <a:schemeClr val="tx1"/>
                </a:solidFill>
                <a:latin typeface="Times New Roman" panose="02020603050405020304" pitchFamily="18" charset="0"/>
                <a:cs typeface="Times New Roman" panose="02020603050405020304" pitchFamily="18" charset="0"/>
              </a:rPr>
              <a:t> en </a:t>
            </a:r>
            <a:r>
              <a:rPr lang="fr-FR" altLang="en-US" sz="2400" b="1" dirty="0">
                <a:solidFill>
                  <a:schemeClr val="tx1"/>
                </a:solidFill>
                <a:latin typeface="Times New Roman" panose="02020603050405020304" pitchFamily="18" charset="0"/>
                <a:cs typeface="Times New Roman" panose="02020603050405020304" pitchFamily="18" charset="0"/>
              </a:rPr>
              <a:t>1992</a:t>
            </a:r>
            <a:r>
              <a:rPr lang="fr-FR" altLang="en-US" sz="2400" dirty="0">
                <a:solidFill>
                  <a:schemeClr val="tx1"/>
                </a:solidFill>
                <a:latin typeface="Times New Roman" panose="02020603050405020304" pitchFamily="18" charset="0"/>
                <a:cs typeface="Times New Roman" panose="02020603050405020304" pitchFamily="18" charset="0"/>
              </a:rPr>
              <a:t>, ont joué un rôle crucial dans la sensibilisation mondiale aux questions environnementales et sociales. Ces événements ont stimulé la collaboration internationale en faveur du développement durable</a:t>
            </a:r>
            <a:r>
              <a:rPr lang="fr-FR" altLang="en-US" sz="2400" dirty="0">
                <a:latin typeface="Times New Roman" panose="02020603050405020304" pitchFamily="18" charset="0"/>
                <a:cs typeface="Times New Roman" panose="02020603050405020304" pitchFamily="18" charset="0"/>
              </a:rPr>
              <a:t>.</a:t>
            </a:r>
            <a:endParaRPr lang="fr-FR" altLang="en-US" sz="2400" dirty="0">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1969770" y="0"/>
            <a:ext cx="4250055" cy="793750"/>
          </a:xfrm>
        </p:spPr>
        <p:txBody>
          <a:bodyPr>
            <a:scene3d>
              <a:camera prst="orthographicFront"/>
              <a:lightRig rig="threePt" dir="t"/>
            </a:scene3d>
          </a:bodyPr>
          <a:lstStyle/>
          <a:p>
            <a:pPr marL="139700" indent="0">
              <a:buNone/>
            </a:pPr>
            <a:r>
              <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Prise de conscience mondiale</a:t>
            </a:r>
            <a:endPar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8" name="Google Shape;566;p42"/>
          <p:cNvSpPr/>
          <p:nvPr/>
        </p:nvSpPr>
        <p:spPr>
          <a:xfrm>
            <a:off x="1630680" y="81915"/>
            <a:ext cx="468630" cy="445770"/>
          </a:xfrm>
          <a:prstGeom prst="ellipse">
            <a:avLst/>
          </a:prstGeom>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fr-FR" sz="2000"/>
              <a:t>5</a:t>
            </a:r>
            <a:endParaRPr lang="fr-FR" sz="2000"/>
          </a:p>
        </p:txBody>
      </p:sp>
      <p:pic>
        <p:nvPicPr>
          <p:cNvPr id="935" name="Google Shape;935;p64"/>
          <p:cNvPicPr preferRelativeResize="0"/>
          <p:nvPr/>
        </p:nvPicPr>
        <p:blipFill>
          <a:blip r:embed="rId1"/>
          <a:stretch>
            <a:fillRect/>
          </a:stretch>
        </p:blipFill>
        <p:spPr>
          <a:xfrm rot="19140000">
            <a:off x="7236995" y="3598650"/>
            <a:ext cx="1523876" cy="1628524"/>
          </a:xfrm>
          <a:prstGeom prst="rect">
            <a:avLst/>
          </a:prstGeom>
          <a:noFill/>
          <a:ln>
            <a:noFill/>
          </a:ln>
        </p:spPr>
      </p:pic>
      <p:sp>
        <p:nvSpPr>
          <p:cNvPr id="4" name="Rectangle à coins arrondi 3"/>
          <p:cNvSpPr/>
          <p:nvPr/>
        </p:nvSpPr>
        <p:spPr>
          <a:xfrm>
            <a:off x="7009130" y="43268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18/84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515" name="Google Shape;51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Times New Roman" panose="02020603050405020304" pitchFamily="18" charset="0"/>
                <a:cs typeface="Times New Roman" panose="02020603050405020304" pitchFamily="18" charset="0"/>
              </a:rPr>
              <a:t>Plan</a:t>
            </a:r>
            <a:endParaRPr lang="en-GB" sz="3600" dirty="0">
              <a:latin typeface="Times New Roman" panose="02020603050405020304" pitchFamily="18" charset="0"/>
              <a:cs typeface="Times New Roman" panose="02020603050405020304" pitchFamily="18" charset="0"/>
            </a:endParaRPr>
          </a:p>
        </p:txBody>
      </p:sp>
      <p:sp>
        <p:nvSpPr>
          <p:cNvPr id="516" name="Google Shape;516;p38"/>
          <p:cNvSpPr txBox="1"/>
          <p:nvPr/>
        </p:nvSpPr>
        <p:spPr>
          <a:xfrm flipH="1">
            <a:off x="681500" y="1818731"/>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Introductio</a:t>
            </a:r>
            <a:r>
              <a:rPr lang="fr-FR" sz="1800" b="1" dirty="0">
                <a:solidFill>
                  <a:schemeClr val="dk1"/>
                </a:solidFill>
                <a:latin typeface="Arial" panose="020B0604020202020204" pitchFamily="34" charset="0"/>
                <a:ea typeface="Source Sans 3" panose="020B0303030403020204"/>
                <a:cs typeface="Arial" panose="020B0604020202020204" pitchFamily="34" charset="0"/>
                <a:sym typeface="Source Sans 3" panose="020B0303030403020204"/>
              </a:rPr>
              <a:t>n</a:t>
            </a:r>
            <a:endParaRPr lang="fr-FR" sz="1800" b="1" dirty="0">
              <a:solidFill>
                <a:schemeClr val="dk1"/>
              </a:solidFill>
              <a:latin typeface="Arial" panose="020B0604020202020204" pitchFamily="34" charset="0"/>
              <a:ea typeface="Source Sans 3" panose="020B0303030403020204"/>
              <a:cs typeface="Arial" panose="020B0604020202020204" pitchFamily="34" charset="0"/>
              <a:sym typeface="Source Sans 3" panose="020B0303030403020204"/>
            </a:endParaRPr>
          </a:p>
        </p:txBody>
      </p:sp>
      <p:sp>
        <p:nvSpPr>
          <p:cNvPr id="517" name="Google Shape;517;p38"/>
          <p:cNvSpPr txBox="1"/>
          <p:nvPr/>
        </p:nvSpPr>
        <p:spPr>
          <a:xfrm flipH="1">
            <a:off x="2661160" y="1857495"/>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Définition</a:t>
            </a:r>
            <a:endParaRPr lang="fr-FR" sz="1800" b="1" dirty="0">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endParaRPr>
          </a:p>
        </p:txBody>
      </p:sp>
      <p:sp>
        <p:nvSpPr>
          <p:cNvPr id="518" name="Google Shape;518;p38"/>
          <p:cNvSpPr txBox="1"/>
          <p:nvPr/>
        </p:nvSpPr>
        <p:spPr>
          <a:xfrm flipH="1">
            <a:off x="4624425" y="1862575"/>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Origine</a:t>
            </a:r>
            <a:endParaRPr lang="fr-FR" sz="20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endParaRPr>
          </a:p>
        </p:txBody>
      </p:sp>
      <p:sp>
        <p:nvSpPr>
          <p:cNvPr id="519" name="Google Shape;519;p38"/>
          <p:cNvSpPr txBox="1"/>
          <p:nvPr/>
        </p:nvSpPr>
        <p:spPr>
          <a:xfrm flipH="1">
            <a:off x="6588325" y="1862575"/>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8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Historique</a:t>
            </a:r>
            <a:endParaRPr lang="fr-FR" sz="18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endParaRPr>
          </a:p>
        </p:txBody>
      </p:sp>
      <p:sp>
        <p:nvSpPr>
          <p:cNvPr id="520" name="Google Shape;520;p38"/>
          <p:cNvSpPr txBox="1"/>
          <p:nvPr/>
        </p:nvSpPr>
        <p:spPr>
          <a:xfrm flipH="1">
            <a:off x="696625" y="3724101"/>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8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principes de base</a:t>
            </a:r>
            <a:endParaRPr lang="fr-FR" sz="18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endParaRPr>
          </a:p>
        </p:txBody>
      </p:sp>
      <p:sp>
        <p:nvSpPr>
          <p:cNvPr id="521" name="Google Shape;521;p38"/>
          <p:cNvSpPr txBox="1"/>
          <p:nvPr/>
        </p:nvSpPr>
        <p:spPr>
          <a:xfrm flipH="1">
            <a:off x="2660525" y="3723466"/>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8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Objectif</a:t>
            </a:r>
            <a:endParaRPr lang="fr-FR" sz="18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endParaRPr>
          </a:p>
        </p:txBody>
      </p:sp>
      <p:sp>
        <p:nvSpPr>
          <p:cNvPr id="522" name="Google Shape;522;p38"/>
          <p:cNvSpPr txBox="1"/>
          <p:nvPr/>
        </p:nvSpPr>
        <p:spPr>
          <a:xfrm flipH="1">
            <a:off x="4624425" y="3724101"/>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8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indicateurs de DD</a:t>
            </a:r>
            <a:endParaRPr lang="fr-FR" sz="18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endParaRPr>
          </a:p>
        </p:txBody>
      </p:sp>
      <p:sp>
        <p:nvSpPr>
          <p:cNvPr id="523" name="Google Shape;523;p38"/>
          <p:cNvSpPr txBox="1"/>
          <p:nvPr/>
        </p:nvSpPr>
        <p:spPr>
          <a:xfrm flipH="1">
            <a:off x="6614995" y="3722831"/>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Conclusion</a:t>
            </a:r>
            <a:endParaRPr lang="fr-FR" sz="20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endParaRPr>
          </a:p>
        </p:txBody>
      </p:sp>
      <p:sp>
        <p:nvSpPr>
          <p:cNvPr id="524" name="Google Shape;524;p38"/>
          <p:cNvSpPr/>
          <p:nvPr/>
        </p:nvSpPr>
        <p:spPr>
          <a:xfrm>
            <a:off x="1309225" y="1182775"/>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01</a:t>
            </a:r>
            <a:endParaRPr lang="fr-FR"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endParaRPr>
          </a:p>
        </p:txBody>
      </p:sp>
      <p:sp>
        <p:nvSpPr>
          <p:cNvPr id="525" name="Google Shape;525;p38"/>
          <p:cNvSpPr/>
          <p:nvPr/>
        </p:nvSpPr>
        <p:spPr>
          <a:xfrm>
            <a:off x="3273125" y="1182775"/>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02</a:t>
            </a:r>
            <a:endPar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endParaRPr>
          </a:p>
        </p:txBody>
      </p:sp>
      <p:sp>
        <p:nvSpPr>
          <p:cNvPr id="526" name="Google Shape;526;p38"/>
          <p:cNvSpPr/>
          <p:nvPr/>
        </p:nvSpPr>
        <p:spPr>
          <a:xfrm>
            <a:off x="5237025" y="1182775"/>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03</a:t>
            </a:r>
            <a:endPar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endParaRPr>
          </a:p>
        </p:txBody>
      </p:sp>
      <p:sp>
        <p:nvSpPr>
          <p:cNvPr id="527" name="Google Shape;527;p38"/>
          <p:cNvSpPr/>
          <p:nvPr/>
        </p:nvSpPr>
        <p:spPr>
          <a:xfrm>
            <a:off x="7200925" y="1182775"/>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04</a:t>
            </a:r>
            <a:endPar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endParaRPr>
          </a:p>
        </p:txBody>
      </p:sp>
      <p:sp>
        <p:nvSpPr>
          <p:cNvPr id="528" name="Google Shape;528;p38"/>
          <p:cNvSpPr/>
          <p:nvPr/>
        </p:nvSpPr>
        <p:spPr>
          <a:xfrm>
            <a:off x="1324350" y="3044300"/>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05</a:t>
            </a:r>
            <a:endPar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endParaRPr>
          </a:p>
        </p:txBody>
      </p:sp>
      <p:sp>
        <p:nvSpPr>
          <p:cNvPr id="529" name="Google Shape;529;p38"/>
          <p:cNvSpPr/>
          <p:nvPr/>
        </p:nvSpPr>
        <p:spPr>
          <a:xfrm>
            <a:off x="3288250" y="3044300"/>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06</a:t>
            </a:r>
            <a:endPar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endParaRPr>
          </a:p>
        </p:txBody>
      </p:sp>
      <p:sp>
        <p:nvSpPr>
          <p:cNvPr id="530" name="Google Shape;530;p38"/>
          <p:cNvSpPr/>
          <p:nvPr/>
        </p:nvSpPr>
        <p:spPr>
          <a:xfrm>
            <a:off x="5252150" y="3044300"/>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07</a:t>
            </a:r>
            <a:endPar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endParaRPr>
          </a:p>
        </p:txBody>
      </p:sp>
      <p:sp>
        <p:nvSpPr>
          <p:cNvPr id="531" name="Google Shape;531;p38"/>
          <p:cNvSpPr/>
          <p:nvPr/>
        </p:nvSpPr>
        <p:spPr>
          <a:xfrm>
            <a:off x="7216050" y="3044300"/>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08</a:t>
            </a:r>
            <a:endPar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endParaRPr>
          </a:p>
        </p:txBody>
      </p:sp>
      <p:cxnSp>
        <p:nvCxnSpPr>
          <p:cNvPr id="532" name="Google Shape;532;p38"/>
          <p:cNvCxnSpPr>
            <a:stCxn id="524" idx="3"/>
            <a:endCxn id="525" idx="1"/>
          </p:cNvCxnSpPr>
          <p:nvPr/>
        </p:nvCxnSpPr>
        <p:spPr>
          <a:xfrm>
            <a:off x="1912825" y="1484575"/>
            <a:ext cx="1360200" cy="0"/>
          </a:xfrm>
          <a:prstGeom prst="straightConnector1">
            <a:avLst/>
          </a:prstGeom>
          <a:noFill/>
          <a:ln w="19050" cap="flat" cmpd="sng">
            <a:solidFill>
              <a:schemeClr val="dk1"/>
            </a:solidFill>
            <a:prstDash val="solid"/>
            <a:round/>
            <a:headEnd type="none" w="med" len="med"/>
            <a:tailEnd type="none" w="med" len="med"/>
          </a:ln>
        </p:spPr>
      </p:cxnSp>
      <p:cxnSp>
        <p:nvCxnSpPr>
          <p:cNvPr id="533" name="Google Shape;533;p38"/>
          <p:cNvCxnSpPr>
            <a:stCxn id="525" idx="3"/>
            <a:endCxn id="526" idx="1"/>
          </p:cNvCxnSpPr>
          <p:nvPr/>
        </p:nvCxnSpPr>
        <p:spPr>
          <a:xfrm>
            <a:off x="3876725" y="1484575"/>
            <a:ext cx="1360200" cy="0"/>
          </a:xfrm>
          <a:prstGeom prst="straightConnector1">
            <a:avLst/>
          </a:prstGeom>
          <a:noFill/>
          <a:ln w="19050" cap="flat" cmpd="sng">
            <a:solidFill>
              <a:schemeClr val="dk1"/>
            </a:solidFill>
            <a:prstDash val="solid"/>
            <a:round/>
            <a:headEnd type="none" w="med" len="med"/>
            <a:tailEnd type="none" w="med" len="med"/>
          </a:ln>
        </p:spPr>
      </p:cxnSp>
      <p:cxnSp>
        <p:nvCxnSpPr>
          <p:cNvPr id="534" name="Google Shape;534;p38"/>
          <p:cNvCxnSpPr>
            <a:stCxn id="526" idx="3"/>
            <a:endCxn id="527" idx="1"/>
          </p:cNvCxnSpPr>
          <p:nvPr/>
        </p:nvCxnSpPr>
        <p:spPr>
          <a:xfrm>
            <a:off x="5840625" y="1484575"/>
            <a:ext cx="1360200" cy="0"/>
          </a:xfrm>
          <a:prstGeom prst="straightConnector1">
            <a:avLst/>
          </a:prstGeom>
          <a:noFill/>
          <a:ln w="19050" cap="flat" cmpd="sng">
            <a:solidFill>
              <a:schemeClr val="dk1"/>
            </a:solidFill>
            <a:prstDash val="solid"/>
            <a:round/>
            <a:headEnd type="none" w="med" len="med"/>
            <a:tailEnd type="none" w="med" len="med"/>
          </a:ln>
        </p:spPr>
      </p:cxnSp>
      <p:cxnSp>
        <p:nvCxnSpPr>
          <p:cNvPr id="535" name="Google Shape;535;p38"/>
          <p:cNvCxnSpPr>
            <a:stCxn id="528" idx="3"/>
            <a:endCxn id="529" idx="1"/>
          </p:cNvCxnSpPr>
          <p:nvPr/>
        </p:nvCxnSpPr>
        <p:spPr>
          <a:xfrm>
            <a:off x="1927950" y="3346100"/>
            <a:ext cx="1360200" cy="0"/>
          </a:xfrm>
          <a:prstGeom prst="straightConnector1">
            <a:avLst/>
          </a:prstGeom>
          <a:noFill/>
          <a:ln w="19050" cap="flat" cmpd="sng">
            <a:solidFill>
              <a:schemeClr val="dk1"/>
            </a:solidFill>
            <a:prstDash val="solid"/>
            <a:round/>
            <a:headEnd type="none" w="med" len="med"/>
            <a:tailEnd type="none" w="med" len="med"/>
          </a:ln>
        </p:spPr>
      </p:cxnSp>
      <p:cxnSp>
        <p:nvCxnSpPr>
          <p:cNvPr id="536" name="Google Shape;536;p38"/>
          <p:cNvCxnSpPr>
            <a:stCxn id="529" idx="3"/>
            <a:endCxn id="530" idx="1"/>
          </p:cNvCxnSpPr>
          <p:nvPr/>
        </p:nvCxnSpPr>
        <p:spPr>
          <a:xfrm>
            <a:off x="3891850" y="3346100"/>
            <a:ext cx="1360200" cy="0"/>
          </a:xfrm>
          <a:prstGeom prst="straightConnector1">
            <a:avLst/>
          </a:prstGeom>
          <a:noFill/>
          <a:ln w="19050" cap="flat" cmpd="sng">
            <a:solidFill>
              <a:schemeClr val="dk1"/>
            </a:solidFill>
            <a:prstDash val="solid"/>
            <a:round/>
            <a:headEnd type="none" w="med" len="med"/>
            <a:tailEnd type="none" w="med" len="med"/>
          </a:ln>
        </p:spPr>
      </p:cxnSp>
      <p:cxnSp>
        <p:nvCxnSpPr>
          <p:cNvPr id="537" name="Google Shape;537;p38"/>
          <p:cNvCxnSpPr>
            <a:stCxn id="530" idx="3"/>
            <a:endCxn id="531" idx="1"/>
          </p:cNvCxnSpPr>
          <p:nvPr/>
        </p:nvCxnSpPr>
        <p:spPr>
          <a:xfrm>
            <a:off x="5855750" y="3346100"/>
            <a:ext cx="1360200" cy="0"/>
          </a:xfrm>
          <a:prstGeom prst="straightConnector1">
            <a:avLst/>
          </a:prstGeom>
          <a:noFill/>
          <a:ln w="19050" cap="flat" cmpd="sng">
            <a:solidFill>
              <a:schemeClr val="dk1"/>
            </a:solidFill>
            <a:prstDash val="solid"/>
            <a:round/>
            <a:headEnd type="none" w="med" len="med"/>
            <a:tailEnd type="none" w="med" len="med"/>
          </a:ln>
        </p:spPr>
      </p:cxnSp>
      <p:cxnSp>
        <p:nvCxnSpPr>
          <p:cNvPr id="538" name="Google Shape;538;p38"/>
          <p:cNvCxnSpPr>
            <a:stCxn id="527" idx="3"/>
            <a:endCxn id="528" idx="1"/>
          </p:cNvCxnSpPr>
          <p:nvPr/>
        </p:nvCxnSpPr>
        <p:spPr>
          <a:xfrm flipH="1">
            <a:off x="1324225" y="1484575"/>
            <a:ext cx="6480300" cy="1861500"/>
          </a:xfrm>
          <a:prstGeom prst="bentConnector5">
            <a:avLst>
              <a:gd name="adj1" fmla="val -9582"/>
              <a:gd name="adj2" fmla="val 67229"/>
              <a:gd name="adj3" fmla="val 109583"/>
            </a:avLst>
          </a:prstGeom>
          <a:noFill/>
          <a:ln w="19050" cap="flat" cmpd="sng">
            <a:solidFill>
              <a:schemeClr val="dk1"/>
            </a:solidFill>
            <a:prstDash val="solid"/>
            <a:miter lim="8000"/>
            <a:headEnd type="none" w="med" len="med"/>
            <a:tailEnd type="none" w="med" len="med"/>
          </a:ln>
        </p:spPr>
      </p:cxnSp>
      <p:sp>
        <p:nvSpPr>
          <p:cNvPr id="2" name="Rectangle à coins arrondi 1"/>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516" grpId="1"/>
      <p:bldP spid="517" grpId="0"/>
      <p:bldP spid="517" grpId="1"/>
      <p:bldP spid="518" grpId="0"/>
      <p:bldP spid="518" grpId="1"/>
      <p:bldP spid="519" grpId="0"/>
      <p:bldP spid="519" grpId="1"/>
      <p:bldP spid="520" grpId="0"/>
      <p:bldP spid="520" grpId="1"/>
      <p:bldP spid="521" grpId="0"/>
      <p:bldP spid="521" grpId="1"/>
      <p:bldP spid="522" grpId="0"/>
      <p:bldP spid="522" grpId="1"/>
      <p:bldP spid="523" grpId="0"/>
      <p:bldP spid="52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Google Shape;930;p64"/>
          <p:cNvSpPr txBox="1"/>
          <p:nvPr/>
        </p:nvSpPr>
        <p:spPr>
          <a:xfrm>
            <a:off x="2605850" y="2398075"/>
            <a:ext cx="4827600" cy="84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r" rtl="0">
              <a:spcBef>
                <a:spcPts val="0"/>
              </a:spcBef>
              <a:spcAft>
                <a:spcPts val="0"/>
              </a:spcAft>
              <a:buNone/>
            </a:pPr>
            <a:r>
              <a:rPr lang="fr-FR" altLang="en-GB"/>
              <a:t>Historique</a:t>
            </a:r>
            <a:endParaRPr lang="fr-FR" altLang="en-GB"/>
          </a:p>
        </p:txBody>
      </p:sp>
      <p:sp>
        <p:nvSpPr>
          <p:cNvPr id="931" name="Google Shape;931;p64"/>
          <p:cNvSpPr txBox="1"/>
          <p:nvPr/>
        </p:nvSpPr>
        <p:spPr>
          <a:xfrm>
            <a:off x="4572000" y="1102017"/>
            <a:ext cx="1677300" cy="925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r" rtl="0">
              <a:spcBef>
                <a:spcPts val="0"/>
              </a:spcBef>
              <a:spcAft>
                <a:spcPts val="0"/>
              </a:spcAft>
              <a:buNone/>
            </a:pPr>
            <a:r>
              <a:rPr lang="en-GB" dirty="0"/>
              <a:t>0</a:t>
            </a:r>
            <a:r>
              <a:rPr lang="fr-FR" altLang="en-GB" dirty="0"/>
              <a:t>4</a:t>
            </a:r>
            <a:endParaRPr lang="fr-FR" altLang="en-GB" dirty="0"/>
          </a:p>
        </p:txBody>
      </p:sp>
      <p:pic>
        <p:nvPicPr>
          <p:cNvPr id="934" name="Google Shape;934;p64"/>
          <p:cNvPicPr preferRelativeResize="0"/>
          <p:nvPr/>
        </p:nvPicPr>
        <p:blipFill>
          <a:blip r:embed="rId1"/>
          <a:stretch>
            <a:fillRect/>
          </a:stretch>
        </p:blipFill>
        <p:spPr>
          <a:xfrm>
            <a:off x="-878313" y="993488"/>
            <a:ext cx="3176626" cy="3156527"/>
          </a:xfrm>
          <a:prstGeom prst="rect">
            <a:avLst/>
          </a:prstGeom>
          <a:noFill/>
          <a:ln>
            <a:noFill/>
          </a:ln>
        </p:spPr>
      </p:pic>
      <p:pic>
        <p:nvPicPr>
          <p:cNvPr id="935" name="Google Shape;935;p64"/>
          <p:cNvPicPr preferRelativeResize="0"/>
          <p:nvPr/>
        </p:nvPicPr>
        <p:blipFill>
          <a:blip r:embed="rId2"/>
          <a:stretch>
            <a:fillRect/>
          </a:stretch>
        </p:blipFill>
        <p:spPr>
          <a:xfrm>
            <a:off x="1114325" y="1212955"/>
            <a:ext cx="1523876" cy="1628524"/>
          </a:xfrm>
          <a:prstGeom prst="rect">
            <a:avLst/>
          </a:prstGeom>
          <a:noFill/>
          <a:ln>
            <a:noFill/>
          </a:ln>
        </p:spPr>
      </p:pic>
      <p:pic>
        <p:nvPicPr>
          <p:cNvPr id="936" name="Google Shape;936;p64"/>
          <p:cNvPicPr preferRelativeResize="0"/>
          <p:nvPr/>
        </p:nvPicPr>
        <p:blipFill>
          <a:blip r:embed="rId3"/>
          <a:stretch>
            <a:fillRect/>
          </a:stretch>
        </p:blipFill>
        <p:spPr>
          <a:xfrm rot="4840453">
            <a:off x="-627014" y="3918559"/>
            <a:ext cx="2119579" cy="2007358"/>
          </a:xfrm>
          <a:prstGeom prst="rect">
            <a:avLst/>
          </a:prstGeom>
          <a:noFill/>
          <a:ln>
            <a:noFill/>
          </a:ln>
        </p:spPr>
      </p:pic>
      <p:sp>
        <p:nvSpPr>
          <p:cNvPr id="3" name="Rectangle à coins arrondi 2"/>
          <p:cNvSpPr/>
          <p:nvPr/>
        </p:nvSpPr>
        <p:spPr>
          <a:xfrm>
            <a:off x="831850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19/84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4" name="Rectangle : coins arrondis 13"/>
          <p:cNvSpPr/>
          <p:nvPr/>
        </p:nvSpPr>
        <p:spPr>
          <a:xfrm>
            <a:off x="131239" y="1480062"/>
            <a:ext cx="2696805" cy="347129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4"/>
          <p:cNvSpPr>
            <a:spLocks noGrp="1"/>
          </p:cNvSpPr>
          <p:nvPr>
            <p:ph type="title"/>
          </p:nvPr>
        </p:nvSpPr>
        <p:spPr/>
        <p:txBody>
          <a:bodyPr/>
          <a:lstStyle/>
          <a:p>
            <a:endParaRPr lang="fr-FR"/>
          </a:p>
        </p:txBody>
      </p:sp>
      <p:sp>
        <p:nvSpPr>
          <p:cNvPr id="6" name="Sous-titre 5"/>
          <p:cNvSpPr>
            <a:spLocks noGrp="1"/>
          </p:cNvSpPr>
          <p:nvPr>
            <p:ph type="subTitle" idx="1"/>
          </p:nvPr>
        </p:nvSpPr>
        <p:spPr>
          <a:xfrm>
            <a:off x="309245" y="1553845"/>
            <a:ext cx="2248535" cy="3284855"/>
          </a:xfrm>
        </p:spPr>
        <p:txBody>
          <a:bodyPr/>
          <a:lstStyle/>
          <a:p>
            <a:pPr algn="l"/>
            <a:r>
              <a:rPr lang="fr-FR"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Pré 20 éme siécle</a:t>
            </a:r>
            <a:r>
              <a:rPr lang="fr-FR" sz="2000" dirty="0">
                <a:solidFill>
                  <a:schemeClr val="bg1"/>
                </a:solidFill>
                <a:latin typeface="Times New Roman" panose="02020603050405020304" pitchFamily="18" charset="0"/>
                <a:cs typeface="Times New Roman" panose="02020603050405020304" pitchFamily="18" charset="0"/>
              </a:rPr>
              <a:t> Les pensées de Rousseau et Thoreau qui sont expliqué l’harmonie entre la  nature et l’homme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8" name="Titre 7"/>
          <p:cNvSpPr>
            <a:spLocks noGrp="1"/>
          </p:cNvSpPr>
          <p:nvPr>
            <p:ph type="title" idx="3"/>
          </p:nvPr>
        </p:nvSpPr>
        <p:spPr>
          <a:xfrm>
            <a:off x="3156228" y="1819900"/>
            <a:ext cx="1470550" cy="676719"/>
          </a:xfrm>
        </p:spPr>
        <p:txBody>
          <a:bodyPr/>
          <a:lstStyle/>
          <a:p>
            <a:r>
              <a:rPr lang="fr-FR" dirty="0">
                <a:solidFill>
                  <a:schemeClr val="bg2">
                    <a:lumMod val="10000"/>
                  </a:schemeClr>
                </a:solidFill>
              </a:rPr>
              <a:t>1948</a:t>
            </a:r>
            <a:endParaRPr lang="fr-FR" dirty="0">
              <a:solidFill>
                <a:schemeClr val="bg2">
                  <a:lumMod val="10000"/>
                </a:schemeClr>
              </a:solidFill>
            </a:endParaRPr>
          </a:p>
        </p:txBody>
      </p:sp>
      <p:sp>
        <p:nvSpPr>
          <p:cNvPr id="9" name="Sous-titre 8"/>
          <p:cNvSpPr>
            <a:spLocks noGrp="1"/>
          </p:cNvSpPr>
          <p:nvPr>
            <p:ph type="subTitle" idx="4"/>
          </p:nvPr>
        </p:nvSpPr>
        <p:spPr>
          <a:xfrm>
            <a:off x="3061970" y="1743075"/>
            <a:ext cx="2279015" cy="3021330"/>
          </a:xfrm>
        </p:spPr>
        <p:txBody>
          <a:bodyPr/>
          <a:lstStyle/>
          <a:p>
            <a:r>
              <a:rPr lang="fr-FR" b="0" i="0" dirty="0">
                <a:solidFill>
                  <a:schemeClr val="bg2">
                    <a:lumMod val="10000"/>
                  </a:schemeClr>
                </a:solidFill>
                <a:effectLst/>
                <a:latin typeface="Times New Roman" panose="02020603050405020304" pitchFamily="18" charset="0"/>
                <a:cs typeface="Times New Roman" panose="02020603050405020304" pitchFamily="18" charset="0"/>
              </a:rPr>
              <a:t>fondation de l’UICN (Union Internationale de Conservation de la Nature)</a:t>
            </a:r>
            <a:endParaRPr lang="fr-FR" b="0" i="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10" name="Titre 9"/>
          <p:cNvSpPr>
            <a:spLocks noGrp="1"/>
          </p:cNvSpPr>
          <p:nvPr>
            <p:ph type="title" idx="5"/>
          </p:nvPr>
        </p:nvSpPr>
        <p:spPr>
          <a:xfrm>
            <a:off x="5964310" y="1819900"/>
            <a:ext cx="2336400" cy="676719"/>
          </a:xfrm>
        </p:spPr>
        <p:txBody>
          <a:bodyPr/>
          <a:lstStyle/>
          <a:p>
            <a:r>
              <a:rPr lang="fr-FR" dirty="0">
                <a:solidFill>
                  <a:schemeClr val="bg2">
                    <a:lumMod val="10000"/>
                  </a:schemeClr>
                </a:solidFill>
              </a:rPr>
              <a:t>1952</a:t>
            </a:r>
            <a:endParaRPr lang="fr-FR" dirty="0">
              <a:solidFill>
                <a:schemeClr val="bg2">
                  <a:lumMod val="10000"/>
                </a:schemeClr>
              </a:solidFill>
            </a:endParaRPr>
          </a:p>
        </p:txBody>
      </p:sp>
      <p:sp>
        <p:nvSpPr>
          <p:cNvPr id="11" name="Sous-titre 10"/>
          <p:cNvSpPr>
            <a:spLocks noGrp="1"/>
          </p:cNvSpPr>
          <p:nvPr>
            <p:ph type="subTitle" idx="6"/>
          </p:nvPr>
        </p:nvSpPr>
        <p:spPr>
          <a:xfrm>
            <a:off x="6087600" y="2907950"/>
            <a:ext cx="2336400" cy="1931178"/>
          </a:xfrm>
        </p:spPr>
        <p:txBody>
          <a:bodyPr/>
          <a:lstStyle/>
          <a:p>
            <a:r>
              <a:rPr lang="fr-FR" b="0" i="0" dirty="0">
                <a:solidFill>
                  <a:schemeClr val="bg2">
                    <a:lumMod val="10000"/>
                  </a:schemeClr>
                </a:solidFill>
                <a:effectLst/>
                <a:latin typeface="Montserrat" panose="00000500000000000000" pitchFamily="2" charset="0"/>
              </a:rPr>
              <a:t>premier rapport de l’UICN sur l’environnement dans le monde</a:t>
            </a:r>
            <a:endParaRPr lang="fr-FR" b="0" i="0" dirty="0">
              <a:solidFill>
                <a:schemeClr val="bg2">
                  <a:lumMod val="10000"/>
                </a:schemeClr>
              </a:solidFill>
              <a:effectLst/>
              <a:latin typeface="Montserrat" panose="00000500000000000000" pitchFamily="2" charset="0"/>
            </a:endParaRPr>
          </a:p>
        </p:txBody>
      </p:sp>
      <p:sp>
        <p:nvSpPr>
          <p:cNvPr id="4" name="Rectangle 3"/>
          <p:cNvSpPr/>
          <p:nvPr/>
        </p:nvSpPr>
        <p:spPr>
          <a:xfrm>
            <a:off x="1582221" y="2291137"/>
            <a:ext cx="698642" cy="4623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20/84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7" name="Rectangle : coins arrondis 13"/>
          <p:cNvSpPr/>
          <p:nvPr/>
        </p:nvSpPr>
        <p:spPr>
          <a:xfrm>
            <a:off x="2774109" y="1367667"/>
            <a:ext cx="2696805" cy="3471291"/>
          </a:xfrm>
          <a:prstGeom prst="roundRect">
            <a:avLst/>
          </a:prstGeom>
          <a:solidFill>
            <a:schemeClr val="accent6">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4"/>
          <p:cNvSpPr>
            <a:spLocks noGrp="1"/>
          </p:cNvSpPr>
          <p:nvPr>
            <p:ph type="title"/>
          </p:nvPr>
        </p:nvSpPr>
        <p:spPr/>
        <p:txBody>
          <a:bodyPr/>
          <a:lstStyle/>
          <a:p>
            <a:endParaRPr lang="fr-FR"/>
          </a:p>
        </p:txBody>
      </p:sp>
      <p:sp>
        <p:nvSpPr>
          <p:cNvPr id="6" name="Sous-titre 5"/>
          <p:cNvSpPr>
            <a:spLocks noGrp="1"/>
          </p:cNvSpPr>
          <p:nvPr>
            <p:ph type="subTitle" idx="1"/>
          </p:nvPr>
        </p:nvSpPr>
        <p:spPr>
          <a:xfrm>
            <a:off x="73660" y="1820545"/>
            <a:ext cx="2126615" cy="3261360"/>
          </a:xfrm>
        </p:spPr>
        <p:txBody>
          <a:bodyPr/>
          <a:lstStyle/>
          <a:p>
            <a:r>
              <a:rPr lang="fr-FR" dirty="0">
                <a:solidFill>
                  <a:schemeClr val="bg2">
                    <a:lumMod val="10000"/>
                  </a:schemeClr>
                </a:solidFill>
              </a:rPr>
              <a:t>Pré de 20éme siécle</a:t>
            </a:r>
            <a:endParaRPr lang="fr-FR" dirty="0"/>
          </a:p>
          <a:p>
            <a:r>
              <a:rPr lang="fr-FR" dirty="0">
                <a:solidFill>
                  <a:schemeClr val="bg2">
                    <a:lumMod val="10000"/>
                  </a:schemeClr>
                </a:solidFill>
                <a:latin typeface="Times New Roman" panose="02020603050405020304" pitchFamily="18" charset="0"/>
                <a:cs typeface="Times New Roman" panose="02020603050405020304" pitchFamily="18" charset="0"/>
              </a:rPr>
              <a:t>Les pensées de Rousseau et Thoreau qui sont expliqué l’harmonie entre la  nature et l’homme</a:t>
            </a:r>
            <a:endParaRPr lang="fr-FR"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9" name="Sous-titre 8"/>
          <p:cNvSpPr>
            <a:spLocks noGrp="1"/>
          </p:cNvSpPr>
          <p:nvPr>
            <p:ph type="subTitle" idx="4"/>
          </p:nvPr>
        </p:nvSpPr>
        <p:spPr>
          <a:xfrm>
            <a:off x="2844165" y="1481455"/>
            <a:ext cx="2557780" cy="3243580"/>
          </a:xfrm>
        </p:spPr>
        <p:txBody>
          <a:bodyPr/>
          <a:lstStyle/>
          <a:p>
            <a:pPr algn="ctr"/>
            <a:r>
              <a:rPr lang="fr-FR" sz="2000" i="0" dirty="0">
                <a:solidFill>
                  <a:srgbClr val="1C2F49"/>
                </a:solidFill>
                <a:effectLst/>
                <a:latin typeface="Times New Roman" panose="02020603050405020304" pitchFamily="18" charset="0"/>
                <a:cs typeface="Times New Roman" panose="02020603050405020304" pitchFamily="18" charset="0"/>
              </a:rPr>
              <a:t>1948</a:t>
            </a:r>
            <a:r>
              <a:rPr lang="fr-FR" sz="2000" b="1" i="0" dirty="0">
                <a:solidFill>
                  <a:srgbClr val="1C2F49"/>
                </a:solidFill>
                <a:effectLst/>
                <a:latin typeface="Times New Roman" panose="02020603050405020304" pitchFamily="18" charset="0"/>
                <a:cs typeface="Times New Roman" panose="02020603050405020304" pitchFamily="18" charset="0"/>
              </a:rPr>
              <a:t> </a:t>
            </a:r>
            <a:endParaRPr lang="fr-FR" sz="2000" b="1" i="0" dirty="0">
              <a:solidFill>
                <a:srgbClr val="1C2F49"/>
              </a:solidFill>
              <a:effectLst/>
              <a:latin typeface="Times New Roman" panose="02020603050405020304" pitchFamily="18" charset="0"/>
              <a:cs typeface="Times New Roman" panose="02020603050405020304" pitchFamily="18" charset="0"/>
            </a:endParaRPr>
          </a:p>
          <a:p>
            <a:pPr algn="ctr"/>
            <a:r>
              <a:rPr lang="fr-FR" sz="2000" b="0" i="0" dirty="0">
                <a:solidFill>
                  <a:schemeClr val="bg1"/>
                </a:solidFill>
                <a:effectLst/>
                <a:latin typeface="Times New Roman" panose="02020603050405020304" pitchFamily="18" charset="0"/>
                <a:cs typeface="Times New Roman" panose="02020603050405020304" pitchFamily="18" charset="0"/>
              </a:rPr>
              <a:t>fondation de l’UICN (Union Internationale de Conservation de la Nature)</a:t>
            </a:r>
            <a:endParaRPr lang="fr-FR" sz="2000" b="0" i="0" dirty="0">
              <a:solidFill>
                <a:schemeClr val="bg1"/>
              </a:solidFill>
              <a:effectLst/>
              <a:latin typeface="Times New Roman" panose="02020603050405020304" pitchFamily="18" charset="0"/>
              <a:cs typeface="Times New Roman" panose="02020603050405020304" pitchFamily="18" charset="0"/>
            </a:endParaRPr>
          </a:p>
        </p:txBody>
      </p:sp>
      <p:sp>
        <p:nvSpPr>
          <p:cNvPr id="10" name="Titre 9"/>
          <p:cNvSpPr>
            <a:spLocks noGrp="1"/>
          </p:cNvSpPr>
          <p:nvPr>
            <p:ph type="title" idx="5"/>
          </p:nvPr>
        </p:nvSpPr>
        <p:spPr>
          <a:xfrm>
            <a:off x="5964310" y="1819900"/>
            <a:ext cx="2336400" cy="676719"/>
          </a:xfrm>
        </p:spPr>
        <p:txBody>
          <a:bodyPr/>
          <a:lstStyle/>
          <a:p>
            <a:r>
              <a:rPr lang="fr-FR" dirty="0">
                <a:solidFill>
                  <a:schemeClr val="bg2">
                    <a:lumMod val="10000"/>
                  </a:schemeClr>
                </a:solidFill>
              </a:rPr>
              <a:t>1952</a:t>
            </a:r>
            <a:endParaRPr lang="fr-FR" dirty="0">
              <a:solidFill>
                <a:schemeClr val="bg2">
                  <a:lumMod val="10000"/>
                </a:schemeClr>
              </a:solidFill>
            </a:endParaRPr>
          </a:p>
        </p:txBody>
      </p:sp>
      <p:sp>
        <p:nvSpPr>
          <p:cNvPr id="11" name="Sous-titre 10"/>
          <p:cNvSpPr>
            <a:spLocks noGrp="1"/>
          </p:cNvSpPr>
          <p:nvPr>
            <p:ph type="subTitle" idx="6"/>
          </p:nvPr>
        </p:nvSpPr>
        <p:spPr>
          <a:xfrm>
            <a:off x="6087600" y="2907950"/>
            <a:ext cx="2336400" cy="1931178"/>
          </a:xfrm>
        </p:spPr>
        <p:txBody>
          <a:bodyPr/>
          <a:lstStyle/>
          <a:p>
            <a:r>
              <a:rPr lang="fr-FR" b="0" i="0" dirty="0">
                <a:solidFill>
                  <a:schemeClr val="bg2">
                    <a:lumMod val="10000"/>
                  </a:schemeClr>
                </a:solidFill>
                <a:effectLst/>
                <a:latin typeface="Montserrat" panose="00000500000000000000" pitchFamily="2" charset="0"/>
              </a:rPr>
              <a:t>premier rapport de l’UICN sur l’environnement dans le monde</a:t>
            </a:r>
            <a:endParaRPr lang="fr-FR" b="0" i="0" dirty="0">
              <a:solidFill>
                <a:schemeClr val="bg2">
                  <a:lumMod val="10000"/>
                </a:schemeClr>
              </a:solidFill>
              <a:effectLst/>
              <a:latin typeface="Montserrat" panose="00000500000000000000" pitchFamily="2" charset="0"/>
            </a:endParaRPr>
          </a:p>
        </p:txBody>
      </p:sp>
      <p:sp>
        <p:nvSpPr>
          <p:cNvPr id="4" name="Rectangle 3"/>
          <p:cNvSpPr/>
          <p:nvPr/>
        </p:nvSpPr>
        <p:spPr>
          <a:xfrm>
            <a:off x="1582221" y="2291137"/>
            <a:ext cx="698642" cy="4623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21/84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3" name="Rectangle : coins arrondis 13"/>
          <p:cNvSpPr/>
          <p:nvPr/>
        </p:nvSpPr>
        <p:spPr>
          <a:xfrm>
            <a:off x="6087539" y="1367032"/>
            <a:ext cx="2696805" cy="3471291"/>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4"/>
          <p:cNvSpPr>
            <a:spLocks noGrp="1"/>
          </p:cNvSpPr>
          <p:nvPr>
            <p:ph type="title"/>
          </p:nvPr>
        </p:nvSpPr>
        <p:spPr/>
        <p:txBody>
          <a:bodyPr/>
          <a:lstStyle/>
          <a:p>
            <a:endParaRPr lang="fr-FR"/>
          </a:p>
        </p:txBody>
      </p:sp>
      <p:sp>
        <p:nvSpPr>
          <p:cNvPr id="6" name="Sous-titre 5"/>
          <p:cNvSpPr>
            <a:spLocks noGrp="1"/>
          </p:cNvSpPr>
          <p:nvPr>
            <p:ph type="subTitle" idx="1"/>
          </p:nvPr>
        </p:nvSpPr>
        <p:spPr>
          <a:xfrm>
            <a:off x="1" y="1819900"/>
            <a:ext cx="2126750" cy="3323600"/>
          </a:xfrm>
          <a:custGeom>
            <a:avLst/>
            <a:gdLst/>
            <a:ahLst/>
            <a:cxnLst>
              <a:cxn ang="3">
                <a:pos x="hc" y="t"/>
              </a:cxn>
              <a:cxn ang="cd2">
                <a:pos x="l" y="vc"/>
              </a:cxn>
              <a:cxn ang="cd4">
                <a:pos x="hc" y="b"/>
              </a:cxn>
              <a:cxn ang="0">
                <a:pos x="r" y="vc"/>
              </a:cxn>
            </a:cxnLst>
            <a:rect l="l" t="t" r="r" b="b"/>
            <a:pathLst>
              <a:path w="3349" h="5234">
                <a:moveTo>
                  <a:pt x="0" y="1470"/>
                </a:moveTo>
                <a:lnTo>
                  <a:pt x="3349" y="1470"/>
                </a:lnTo>
                <a:lnTo>
                  <a:pt x="3349" y="5234"/>
                </a:lnTo>
                <a:lnTo>
                  <a:pt x="0" y="5234"/>
                </a:lnTo>
                <a:lnTo>
                  <a:pt x="0" y="1470"/>
                </a:lnTo>
                <a:close/>
                <a:moveTo>
                  <a:pt x="877" y="0"/>
                </a:moveTo>
                <a:lnTo>
                  <a:pt x="2783" y="0"/>
                </a:lnTo>
                <a:lnTo>
                  <a:pt x="2783" y="1066"/>
                </a:lnTo>
                <a:lnTo>
                  <a:pt x="877" y="1066"/>
                </a:lnTo>
                <a:lnTo>
                  <a:pt x="877" y="0"/>
                </a:lnTo>
                <a:close/>
              </a:path>
            </a:pathLst>
          </a:custGeom>
        </p:spPr>
        <p:txBody>
          <a:bodyPr wrap="square">
            <a:noAutofit/>
          </a:bodyPr>
          <a:lstStyle/>
          <a:p>
            <a:r>
              <a:rPr lang="fr-FR" dirty="0">
                <a:solidFill>
                  <a:schemeClr val="bg2">
                    <a:lumMod val="10000"/>
                  </a:schemeClr>
                </a:solidFill>
              </a:rPr>
              <a:t>Les pensées de Rousseau et Thoreau qui sont expliqué l’harmonie entre la  nature et l’homme</a:t>
            </a:r>
            <a:endParaRPr lang="fr-FR" dirty="0">
              <a:solidFill>
                <a:schemeClr val="bg2">
                  <a:lumMod val="10000"/>
                </a:schemeClr>
              </a:solidFill>
            </a:endParaRPr>
          </a:p>
        </p:txBody>
      </p:sp>
      <p:sp>
        <p:nvSpPr>
          <p:cNvPr id="9" name="Sous-titre 8"/>
          <p:cNvSpPr>
            <a:spLocks noGrp="1"/>
          </p:cNvSpPr>
          <p:nvPr>
            <p:ph type="subTitle" idx="4"/>
          </p:nvPr>
        </p:nvSpPr>
        <p:spPr>
          <a:xfrm>
            <a:off x="2558415" y="1820545"/>
            <a:ext cx="2126615" cy="3018155"/>
          </a:xfrm>
        </p:spPr>
        <p:txBody>
          <a:bodyPr/>
          <a:lstStyle/>
          <a:p>
            <a:endParaRPr lang="fr-FR" b="0" i="0" dirty="0">
              <a:solidFill>
                <a:srgbClr val="1C2F49"/>
              </a:solidFill>
              <a:effectLst/>
              <a:latin typeface="Montserrat" panose="00000500000000000000" pitchFamily="2" charset="0"/>
            </a:endParaRPr>
          </a:p>
          <a:p>
            <a:r>
              <a:rPr lang="fr-FR" b="0" i="0" dirty="0">
                <a:solidFill>
                  <a:schemeClr val="bg2">
                    <a:lumMod val="10000"/>
                  </a:schemeClr>
                </a:solidFill>
                <a:effectLst/>
                <a:latin typeface="Times New Roman" panose="02020603050405020304" pitchFamily="18" charset="0"/>
                <a:cs typeface="Times New Roman" panose="02020603050405020304" pitchFamily="18" charset="0"/>
              </a:rPr>
              <a:t>1948</a:t>
            </a:r>
            <a:endParaRPr lang="fr-FR" b="0" i="0" dirty="0">
              <a:solidFill>
                <a:schemeClr val="bg2">
                  <a:lumMod val="10000"/>
                </a:schemeClr>
              </a:solidFill>
              <a:effectLst/>
              <a:latin typeface="Times New Roman" panose="02020603050405020304" pitchFamily="18" charset="0"/>
              <a:cs typeface="Times New Roman" panose="02020603050405020304" pitchFamily="18" charset="0"/>
            </a:endParaRPr>
          </a:p>
          <a:p>
            <a:r>
              <a:rPr lang="fr-FR" b="0" i="0" dirty="0">
                <a:solidFill>
                  <a:schemeClr val="bg2">
                    <a:lumMod val="10000"/>
                  </a:schemeClr>
                </a:solidFill>
                <a:effectLst/>
                <a:latin typeface="Times New Roman" panose="02020603050405020304" pitchFamily="18" charset="0"/>
                <a:cs typeface="Times New Roman" panose="02020603050405020304" pitchFamily="18" charset="0"/>
              </a:rPr>
              <a:t>fondation de l’UICN (Union Internationale de Conservation de la Nature)</a:t>
            </a:r>
            <a:endParaRPr lang="fr-FR" b="0" i="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11" name="Sous-titre 10"/>
          <p:cNvSpPr>
            <a:spLocks noGrp="1"/>
          </p:cNvSpPr>
          <p:nvPr>
            <p:ph type="subTitle" idx="6"/>
          </p:nvPr>
        </p:nvSpPr>
        <p:spPr>
          <a:xfrm>
            <a:off x="6268085" y="1367790"/>
            <a:ext cx="2336165" cy="3315335"/>
          </a:xfrm>
        </p:spPr>
        <p:txBody>
          <a:bodyPr/>
          <a:lstStyle/>
          <a:p>
            <a:r>
              <a:rPr lang="fr-FR" sz="2000" b="0" i="0" dirty="0">
                <a:solidFill>
                  <a:schemeClr val="bg2">
                    <a:lumMod val="10000"/>
                  </a:schemeClr>
                </a:solidFill>
                <a:effectLst/>
                <a:latin typeface="Times New Roman" panose="02020603050405020304" pitchFamily="18" charset="0"/>
                <a:cs typeface="Times New Roman" panose="02020603050405020304" pitchFamily="18" charset="0"/>
              </a:rPr>
              <a:t>1952</a:t>
            </a:r>
            <a:endParaRPr lang="fr-FR" sz="2000" b="0" i="0" dirty="0">
              <a:solidFill>
                <a:schemeClr val="bg2">
                  <a:lumMod val="10000"/>
                </a:schemeClr>
              </a:solidFill>
              <a:effectLst/>
              <a:latin typeface="Times New Roman" panose="02020603050405020304" pitchFamily="18" charset="0"/>
              <a:cs typeface="Times New Roman" panose="02020603050405020304" pitchFamily="18" charset="0"/>
            </a:endParaRPr>
          </a:p>
          <a:p>
            <a:r>
              <a:rPr lang="fr-FR" sz="2000" b="0" i="0" dirty="0">
                <a:solidFill>
                  <a:schemeClr val="bg1"/>
                </a:solidFill>
                <a:effectLst/>
                <a:latin typeface="Times New Roman" panose="02020603050405020304" pitchFamily="18" charset="0"/>
                <a:cs typeface="Times New Roman" panose="02020603050405020304" pitchFamily="18" charset="0"/>
              </a:rPr>
              <a:t>premier rapport de l’UICN sur l’environnement dans le monde</a:t>
            </a:r>
            <a:endParaRPr lang="fr-FR" sz="2000" b="0" i="0" dirty="0">
              <a:solidFill>
                <a:schemeClr val="bg1"/>
              </a:solidFill>
              <a:effectLst/>
              <a:latin typeface="Times New Roman" panose="02020603050405020304" pitchFamily="18" charset="0"/>
              <a:cs typeface="Times New Roman" panose="02020603050405020304" pitchFamily="18" charset="0"/>
            </a:endParaRPr>
          </a:p>
        </p:txBody>
      </p:sp>
      <p:sp>
        <p:nvSpPr>
          <p:cNvPr id="4" name="Rectangle 3"/>
          <p:cNvSpPr/>
          <p:nvPr/>
        </p:nvSpPr>
        <p:spPr>
          <a:xfrm>
            <a:off x="1582221" y="2291137"/>
            <a:ext cx="698642" cy="4623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à coins arrondi 2"/>
          <p:cNvSpPr/>
          <p:nvPr/>
        </p:nvSpPr>
        <p:spPr>
          <a:xfrm>
            <a:off x="842391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22/84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8" name="Rectangle à coins arrondi 17"/>
          <p:cNvSpPr/>
          <p:nvPr/>
        </p:nvSpPr>
        <p:spPr>
          <a:xfrm>
            <a:off x="264795" y="1548130"/>
            <a:ext cx="2545715" cy="3304540"/>
          </a:xfrm>
          <a:prstGeom prst="round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Sous-titre 3"/>
          <p:cNvSpPr>
            <a:spLocks noGrp="1"/>
          </p:cNvSpPr>
          <p:nvPr>
            <p:ph type="subTitle" idx="1"/>
          </p:nvPr>
        </p:nvSpPr>
        <p:spPr>
          <a:xfrm>
            <a:off x="-147" y="1577341"/>
            <a:ext cx="2907600" cy="347400"/>
          </a:xfrm>
        </p:spPr>
        <p:txBody>
          <a:bodyPr/>
          <a:lstStyle/>
          <a:p>
            <a:r>
              <a:rPr lang="fr-FR" altLang="en-US" dirty="0">
                <a:solidFill>
                  <a:schemeClr val="bg2">
                    <a:lumMod val="10000"/>
                  </a:schemeClr>
                </a:solidFill>
                <a:latin typeface="Times New Roman" panose="02020603050405020304" pitchFamily="18" charset="0"/>
                <a:cs typeface="Times New Roman" panose="02020603050405020304" pitchFamily="18" charset="0"/>
              </a:rPr>
              <a:t>1963</a:t>
            </a:r>
            <a:endParaRPr lang="fr-FR"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5" name="Sous-titre 4"/>
          <p:cNvSpPr>
            <a:spLocks noGrp="1"/>
          </p:cNvSpPr>
          <p:nvPr>
            <p:ph type="subTitle" idx="2"/>
          </p:nvPr>
        </p:nvSpPr>
        <p:spPr>
          <a:xfrm>
            <a:off x="359596" y="2085976"/>
            <a:ext cx="2252159" cy="2612500"/>
          </a:xfrm>
        </p:spPr>
        <p:txBody>
          <a:bodyPr/>
          <a:lstStyle/>
          <a:p>
            <a:endParaRPr lang="fr-FR" altLang="en-US" dirty="0"/>
          </a:p>
          <a:p>
            <a:endParaRPr lang="fr-FR" altLang="en-US" dirty="0"/>
          </a:p>
          <a:p>
            <a:pPr marL="317500"/>
            <a:r>
              <a:rPr lang="fr-FR" altLang="en-US" sz="2000" dirty="0">
                <a:solidFill>
                  <a:schemeClr val="bg1"/>
                </a:solidFill>
                <a:latin typeface="Times New Roman" panose="02020603050405020304" pitchFamily="18" charset="0"/>
                <a:cs typeface="Times New Roman" panose="02020603050405020304" pitchFamily="18" charset="0"/>
              </a:rPr>
              <a:t>publication de « The Silent Spring », qui dénonce les conséquences de la pollution</a:t>
            </a:r>
            <a:endParaRPr lang="fr-FR" altLang="en-US" sz="2000" dirty="0">
              <a:solidFill>
                <a:schemeClr val="bg1"/>
              </a:solidFill>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p:txBody>
          <a:bodyPr/>
          <a:lstStyle/>
          <a:p>
            <a:endParaRPr lang="fr-FR" altLang="en-US"/>
          </a:p>
        </p:txBody>
      </p:sp>
      <p:sp>
        <p:nvSpPr>
          <p:cNvPr id="7" name="Sous-titre 6"/>
          <p:cNvSpPr>
            <a:spLocks noGrp="1"/>
          </p:cNvSpPr>
          <p:nvPr>
            <p:ph type="subTitle" idx="3"/>
          </p:nvPr>
        </p:nvSpPr>
        <p:spPr>
          <a:xfrm>
            <a:off x="3118698" y="1577341"/>
            <a:ext cx="2907600" cy="347400"/>
          </a:xfrm>
        </p:spPr>
        <p:txBody>
          <a:bodyPr/>
          <a:lstStyle/>
          <a:p>
            <a:r>
              <a:rPr lang="fr-FR" altLang="en-US" dirty="0">
                <a:solidFill>
                  <a:schemeClr val="bg2">
                    <a:lumMod val="10000"/>
                  </a:schemeClr>
                </a:solidFill>
              </a:rPr>
              <a:t>1965</a:t>
            </a:r>
            <a:endParaRPr lang="fr-FR" altLang="en-US" dirty="0">
              <a:solidFill>
                <a:schemeClr val="bg2">
                  <a:lumMod val="10000"/>
                </a:schemeClr>
              </a:solidFill>
            </a:endParaRPr>
          </a:p>
        </p:txBody>
      </p:sp>
      <p:sp>
        <p:nvSpPr>
          <p:cNvPr id="8" name="Sous-titre 7"/>
          <p:cNvSpPr>
            <a:spLocks noGrp="1"/>
          </p:cNvSpPr>
          <p:nvPr>
            <p:ph type="subTitle" idx="4"/>
          </p:nvPr>
        </p:nvSpPr>
        <p:spPr>
          <a:xfrm>
            <a:off x="3480436" y="2085975"/>
            <a:ext cx="2088158" cy="2854325"/>
          </a:xfrm>
        </p:spPr>
        <p:txBody>
          <a:bodyPr/>
          <a:lstStyle/>
          <a:p>
            <a:r>
              <a:rPr lang="fr-FR" altLang="en-US" sz="2000" dirty="0">
                <a:solidFill>
                  <a:schemeClr val="bg2">
                    <a:lumMod val="10000"/>
                  </a:schemeClr>
                </a:solidFill>
                <a:latin typeface="Times New Roman" panose="02020603050405020304" pitchFamily="18" charset="0"/>
                <a:cs typeface="Times New Roman" panose="02020603050405020304" pitchFamily="18" charset="0"/>
              </a:rPr>
              <a:t>première conférence de l’UNESCO sur la biosphère</a:t>
            </a:r>
            <a:endParaRPr lang="fr-FR" alt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6" name="Zone de texte 15"/>
          <p:cNvSpPr txBox="1"/>
          <p:nvPr/>
        </p:nvSpPr>
        <p:spPr>
          <a:xfrm>
            <a:off x="6334125" y="1617980"/>
            <a:ext cx="3048000" cy="306705"/>
          </a:xfrm>
          <a:prstGeom prst="rect">
            <a:avLst/>
          </a:prstGeom>
          <a:noFill/>
        </p:spPr>
        <p:txBody>
          <a:bodyPr wrap="square" rtlCol="0">
            <a:spAutoFit/>
          </a:bodyPr>
          <a:lstStyle/>
          <a:p>
            <a:r>
              <a:rPr lang="fr-FR" altLang="en-US" dirty="0">
                <a:solidFill>
                  <a:schemeClr val="bg2">
                    <a:lumMod val="10000"/>
                  </a:schemeClr>
                </a:solidFill>
              </a:rPr>
              <a:t>1968_1972</a:t>
            </a:r>
            <a:endParaRPr lang="fr-FR" altLang="en-US" dirty="0">
              <a:solidFill>
                <a:schemeClr val="bg2">
                  <a:lumMod val="10000"/>
                </a:schemeClr>
              </a:solidFill>
            </a:endParaRPr>
          </a:p>
        </p:txBody>
      </p:sp>
      <p:sp>
        <p:nvSpPr>
          <p:cNvPr id="17" name="Zone de texte 16"/>
          <p:cNvSpPr txBox="1"/>
          <p:nvPr/>
        </p:nvSpPr>
        <p:spPr>
          <a:xfrm>
            <a:off x="6334125" y="2582545"/>
            <a:ext cx="3048000" cy="2366645"/>
          </a:xfrm>
          <a:prstGeom prst="rect">
            <a:avLst/>
          </a:prstGeom>
          <a:noFill/>
        </p:spPr>
        <p:txBody>
          <a:bodyPr wrap="square" rtlCol="0">
            <a:noAutofit/>
          </a:bodyPr>
          <a:lstStyle/>
          <a:p>
            <a:r>
              <a:rPr lang="fr-FR" altLang="en-US" dirty="0"/>
              <a:t>  </a:t>
            </a:r>
            <a:endParaRPr lang="fr-FR" altLang="en-US" dirty="0"/>
          </a:p>
          <a:p>
            <a:endParaRPr lang="fr-FR" altLang="en-US" dirty="0"/>
          </a:p>
          <a:p>
            <a:endParaRPr lang="fr-FR" altLang="en-US" dirty="0">
              <a:solidFill>
                <a:schemeClr val="bg2">
                  <a:lumMod val="10000"/>
                </a:schemeClr>
              </a:solidFill>
            </a:endParaRPr>
          </a:p>
          <a:p>
            <a:r>
              <a:rPr lang="fr-FR" altLang="en-US" dirty="0">
                <a:solidFill>
                  <a:schemeClr val="bg2">
                    <a:lumMod val="10000"/>
                  </a:schemeClr>
                </a:solidFill>
              </a:rPr>
              <a:t>fondation du Club de Rome et publication de son premier rapport « Les limites de la croissance »</a:t>
            </a:r>
            <a:endParaRPr lang="fr-FR" altLang="en-US" dirty="0">
              <a:solidFill>
                <a:schemeClr val="bg2">
                  <a:lumMod val="10000"/>
                </a:schemeClr>
              </a:solidFill>
            </a:endParaRPr>
          </a:p>
        </p:txBody>
      </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23/84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8" name="Rectangle à coins arrondi 17"/>
          <p:cNvSpPr/>
          <p:nvPr/>
        </p:nvSpPr>
        <p:spPr>
          <a:xfrm>
            <a:off x="3414183" y="1393935"/>
            <a:ext cx="2545715" cy="3304540"/>
          </a:xfrm>
          <a:prstGeom prst="roundRect">
            <a:avLst/>
          </a:prstGeom>
          <a:solidFill>
            <a:schemeClr val="accent4">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Sous-titre 3"/>
          <p:cNvSpPr>
            <a:spLocks noGrp="1"/>
          </p:cNvSpPr>
          <p:nvPr>
            <p:ph type="subTitle" idx="1"/>
          </p:nvPr>
        </p:nvSpPr>
        <p:spPr>
          <a:xfrm>
            <a:off x="-147" y="1577341"/>
            <a:ext cx="2907600" cy="347400"/>
          </a:xfrm>
        </p:spPr>
        <p:txBody>
          <a:bodyPr/>
          <a:lstStyle/>
          <a:p>
            <a:r>
              <a:rPr lang="fr-FR" altLang="en-US" dirty="0">
                <a:solidFill>
                  <a:schemeClr val="bg2">
                    <a:lumMod val="10000"/>
                  </a:schemeClr>
                </a:solidFill>
              </a:rPr>
              <a:t>1963</a:t>
            </a:r>
            <a:endParaRPr lang="fr-FR" altLang="en-US" dirty="0">
              <a:solidFill>
                <a:schemeClr val="bg2">
                  <a:lumMod val="10000"/>
                </a:schemeClr>
              </a:solidFill>
            </a:endParaRPr>
          </a:p>
        </p:txBody>
      </p:sp>
      <p:sp>
        <p:nvSpPr>
          <p:cNvPr id="5" name="Sous-titre 4"/>
          <p:cNvSpPr>
            <a:spLocks noGrp="1"/>
          </p:cNvSpPr>
          <p:nvPr>
            <p:ph type="subTitle" idx="2"/>
          </p:nvPr>
        </p:nvSpPr>
        <p:spPr>
          <a:xfrm>
            <a:off x="0" y="2085975"/>
            <a:ext cx="2611755" cy="2955925"/>
          </a:xfrm>
        </p:spPr>
        <p:txBody>
          <a:bodyPr/>
          <a:lstStyle/>
          <a:p>
            <a:endParaRPr lang="fr-FR" altLang="en-US" dirty="0"/>
          </a:p>
          <a:p>
            <a:endParaRPr lang="fr-FR" altLang="en-US" dirty="0"/>
          </a:p>
          <a:p>
            <a:r>
              <a:rPr lang="fr-FR" altLang="en-US" dirty="0">
                <a:solidFill>
                  <a:schemeClr val="bg2">
                    <a:lumMod val="10000"/>
                  </a:schemeClr>
                </a:solidFill>
              </a:rPr>
              <a:t>publication de « The Silent Spring », qui dénonce les conséquences de la pollution</a:t>
            </a:r>
            <a:endParaRPr lang="fr-FR" altLang="en-US" dirty="0">
              <a:solidFill>
                <a:schemeClr val="bg2">
                  <a:lumMod val="10000"/>
                </a:schemeClr>
              </a:solidFill>
            </a:endParaRPr>
          </a:p>
        </p:txBody>
      </p:sp>
      <p:sp>
        <p:nvSpPr>
          <p:cNvPr id="6" name="Titre 5"/>
          <p:cNvSpPr>
            <a:spLocks noGrp="1"/>
          </p:cNvSpPr>
          <p:nvPr>
            <p:ph type="title"/>
          </p:nvPr>
        </p:nvSpPr>
        <p:spPr/>
        <p:txBody>
          <a:bodyPr/>
          <a:lstStyle/>
          <a:p>
            <a:endParaRPr lang="fr-FR" altLang="en-US"/>
          </a:p>
        </p:txBody>
      </p:sp>
      <p:sp>
        <p:nvSpPr>
          <p:cNvPr id="7" name="Sous-titre 6"/>
          <p:cNvSpPr>
            <a:spLocks noGrp="1"/>
          </p:cNvSpPr>
          <p:nvPr>
            <p:ph type="subTitle" idx="3"/>
          </p:nvPr>
        </p:nvSpPr>
        <p:spPr>
          <a:xfrm>
            <a:off x="3118698" y="1577341"/>
            <a:ext cx="2907600" cy="347400"/>
          </a:xfrm>
        </p:spPr>
        <p:txBody>
          <a:bodyPr/>
          <a:lstStyle/>
          <a:p>
            <a:r>
              <a:rPr lang="fr-FR" altLang="en-US" dirty="0">
                <a:solidFill>
                  <a:schemeClr val="bg2">
                    <a:lumMod val="10000"/>
                  </a:schemeClr>
                </a:solidFill>
                <a:latin typeface="Times New Roman" panose="02020603050405020304" pitchFamily="18" charset="0"/>
                <a:cs typeface="Times New Roman" panose="02020603050405020304" pitchFamily="18" charset="0"/>
              </a:rPr>
              <a:t>1965</a:t>
            </a:r>
            <a:endParaRPr lang="fr-FR"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8" name="Sous-titre 7"/>
          <p:cNvSpPr>
            <a:spLocks noGrp="1"/>
          </p:cNvSpPr>
          <p:nvPr>
            <p:ph type="subTitle" idx="4"/>
          </p:nvPr>
        </p:nvSpPr>
        <p:spPr>
          <a:xfrm>
            <a:off x="3414183" y="2085975"/>
            <a:ext cx="2545715" cy="2516847"/>
          </a:xfrm>
        </p:spPr>
        <p:txBody>
          <a:bodyPr/>
          <a:lstStyle/>
          <a:p>
            <a:r>
              <a:rPr lang="fr-FR" altLang="en-US" sz="2000" dirty="0">
                <a:solidFill>
                  <a:schemeClr val="bg2"/>
                </a:solidFill>
                <a:latin typeface="Times New Roman" panose="02020603050405020304" pitchFamily="18" charset="0"/>
                <a:cs typeface="Times New Roman" panose="02020603050405020304" pitchFamily="18" charset="0"/>
              </a:rPr>
              <a:t>première conférence de l’UNESCO sur la biosphère</a:t>
            </a:r>
            <a:endParaRPr lang="fr-FR" altLang="en-US" sz="2000" dirty="0">
              <a:solidFill>
                <a:schemeClr val="bg2"/>
              </a:solidFill>
              <a:latin typeface="Times New Roman" panose="02020603050405020304" pitchFamily="18" charset="0"/>
              <a:cs typeface="Times New Roman" panose="02020603050405020304" pitchFamily="18" charset="0"/>
            </a:endParaRPr>
          </a:p>
        </p:txBody>
      </p:sp>
      <p:sp>
        <p:nvSpPr>
          <p:cNvPr id="16" name="Zone de texte 15"/>
          <p:cNvSpPr txBox="1"/>
          <p:nvPr/>
        </p:nvSpPr>
        <p:spPr>
          <a:xfrm>
            <a:off x="6334125" y="1617980"/>
            <a:ext cx="3048000" cy="306705"/>
          </a:xfrm>
          <a:prstGeom prst="rect">
            <a:avLst/>
          </a:prstGeom>
          <a:noFill/>
        </p:spPr>
        <p:txBody>
          <a:bodyPr wrap="square" rtlCol="0">
            <a:spAutoFit/>
          </a:bodyPr>
          <a:lstStyle/>
          <a:p>
            <a:r>
              <a:rPr lang="fr-FR" altLang="en-US" dirty="0">
                <a:solidFill>
                  <a:schemeClr val="bg2">
                    <a:lumMod val="10000"/>
                  </a:schemeClr>
                </a:solidFill>
              </a:rPr>
              <a:t>1968_1972</a:t>
            </a:r>
            <a:endParaRPr lang="fr-FR" altLang="en-US" dirty="0">
              <a:solidFill>
                <a:schemeClr val="bg2">
                  <a:lumMod val="10000"/>
                </a:schemeClr>
              </a:solidFill>
            </a:endParaRPr>
          </a:p>
        </p:txBody>
      </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24/84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8" name="Rectangle à coins arrondi 17"/>
          <p:cNvSpPr/>
          <p:nvPr/>
        </p:nvSpPr>
        <p:spPr>
          <a:xfrm>
            <a:off x="6109123" y="1298685"/>
            <a:ext cx="2545715" cy="3304540"/>
          </a:xfrm>
          <a:prstGeom prst="roundRect">
            <a:avLst/>
          </a:prstGeom>
          <a:solidFill>
            <a:schemeClr val="accent3">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Sous-titre 3"/>
          <p:cNvSpPr>
            <a:spLocks noGrp="1"/>
          </p:cNvSpPr>
          <p:nvPr>
            <p:ph type="subTitle" idx="1"/>
          </p:nvPr>
        </p:nvSpPr>
        <p:spPr>
          <a:xfrm>
            <a:off x="-147" y="1577341"/>
            <a:ext cx="2907600" cy="347400"/>
          </a:xfrm>
        </p:spPr>
        <p:txBody>
          <a:bodyPr/>
          <a:lstStyle/>
          <a:p>
            <a:r>
              <a:rPr lang="fr-FR" altLang="en-US" dirty="0">
                <a:solidFill>
                  <a:schemeClr val="bg2">
                    <a:lumMod val="10000"/>
                  </a:schemeClr>
                </a:solidFill>
              </a:rPr>
              <a:t>1963</a:t>
            </a:r>
            <a:endParaRPr lang="fr-FR" altLang="en-US" dirty="0">
              <a:solidFill>
                <a:schemeClr val="bg2">
                  <a:lumMod val="10000"/>
                </a:schemeClr>
              </a:solidFill>
            </a:endParaRPr>
          </a:p>
        </p:txBody>
      </p:sp>
      <p:sp>
        <p:nvSpPr>
          <p:cNvPr id="5" name="Sous-titre 4"/>
          <p:cNvSpPr>
            <a:spLocks noGrp="1"/>
          </p:cNvSpPr>
          <p:nvPr>
            <p:ph type="subTitle" idx="2"/>
          </p:nvPr>
        </p:nvSpPr>
        <p:spPr>
          <a:xfrm>
            <a:off x="0" y="2085975"/>
            <a:ext cx="2611755" cy="2955925"/>
          </a:xfrm>
        </p:spPr>
        <p:txBody>
          <a:bodyPr/>
          <a:lstStyle/>
          <a:p>
            <a:endParaRPr lang="fr-FR" altLang="en-US" dirty="0"/>
          </a:p>
          <a:p>
            <a:endParaRPr lang="fr-FR" altLang="en-US" dirty="0"/>
          </a:p>
          <a:p>
            <a:r>
              <a:rPr lang="fr-FR" altLang="en-US" dirty="0">
                <a:solidFill>
                  <a:schemeClr val="bg2">
                    <a:lumMod val="10000"/>
                  </a:schemeClr>
                </a:solidFill>
              </a:rPr>
              <a:t>publication de « The Silent Spring », qui dénonce les conséquences de la pollution</a:t>
            </a:r>
            <a:endParaRPr lang="fr-FR" altLang="en-US" dirty="0">
              <a:solidFill>
                <a:schemeClr val="bg2">
                  <a:lumMod val="10000"/>
                </a:schemeClr>
              </a:solidFill>
            </a:endParaRPr>
          </a:p>
        </p:txBody>
      </p:sp>
      <p:sp>
        <p:nvSpPr>
          <p:cNvPr id="6" name="Titre 5"/>
          <p:cNvSpPr>
            <a:spLocks noGrp="1"/>
          </p:cNvSpPr>
          <p:nvPr>
            <p:ph type="title"/>
          </p:nvPr>
        </p:nvSpPr>
        <p:spPr/>
        <p:txBody>
          <a:bodyPr/>
          <a:lstStyle/>
          <a:p>
            <a:endParaRPr lang="fr-FR" altLang="en-US"/>
          </a:p>
        </p:txBody>
      </p:sp>
      <p:sp>
        <p:nvSpPr>
          <p:cNvPr id="7" name="Sous-titre 6"/>
          <p:cNvSpPr>
            <a:spLocks noGrp="1"/>
          </p:cNvSpPr>
          <p:nvPr>
            <p:ph type="subTitle" idx="3"/>
          </p:nvPr>
        </p:nvSpPr>
        <p:spPr>
          <a:xfrm>
            <a:off x="3118698" y="1577341"/>
            <a:ext cx="2907600" cy="347400"/>
          </a:xfrm>
        </p:spPr>
        <p:txBody>
          <a:bodyPr/>
          <a:lstStyle/>
          <a:p>
            <a:r>
              <a:rPr lang="fr-FR" altLang="en-US" dirty="0">
                <a:solidFill>
                  <a:schemeClr val="bg2">
                    <a:lumMod val="10000"/>
                  </a:schemeClr>
                </a:solidFill>
                <a:latin typeface="Times New Roman" panose="02020603050405020304" pitchFamily="18" charset="0"/>
                <a:cs typeface="Times New Roman" panose="02020603050405020304" pitchFamily="18" charset="0"/>
              </a:rPr>
              <a:t>1965</a:t>
            </a:r>
            <a:endParaRPr lang="fr-FR"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6" name="Zone de texte 15"/>
          <p:cNvSpPr txBox="1"/>
          <p:nvPr/>
        </p:nvSpPr>
        <p:spPr>
          <a:xfrm>
            <a:off x="6334125" y="1617980"/>
            <a:ext cx="3048000" cy="398780"/>
          </a:xfrm>
          <a:prstGeom prst="rect">
            <a:avLst/>
          </a:prstGeom>
          <a:noFill/>
        </p:spPr>
        <p:txBody>
          <a:bodyPr wrap="square" rtlCol="0">
            <a:spAutoFit/>
          </a:bodyPr>
          <a:lstStyle/>
          <a:p>
            <a:r>
              <a:rPr lang="fr-FR" altLang="en-US" sz="2000" dirty="0">
                <a:solidFill>
                  <a:schemeClr val="bg2">
                    <a:lumMod val="10000"/>
                  </a:schemeClr>
                </a:solidFill>
                <a:latin typeface="Times New Roman" panose="02020603050405020304" pitchFamily="18" charset="0"/>
                <a:cs typeface="Times New Roman" panose="02020603050405020304" pitchFamily="18" charset="0"/>
              </a:rPr>
              <a:t>1968_1972</a:t>
            </a:r>
            <a:endParaRPr lang="fr-FR" alt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7" name="Zone de texte 16"/>
          <p:cNvSpPr txBox="1"/>
          <p:nvPr/>
        </p:nvSpPr>
        <p:spPr>
          <a:xfrm>
            <a:off x="6334125" y="1811655"/>
            <a:ext cx="2320925" cy="2746375"/>
          </a:xfrm>
          <a:prstGeom prst="rect">
            <a:avLst/>
          </a:prstGeom>
          <a:noFill/>
        </p:spPr>
        <p:txBody>
          <a:bodyPr wrap="square" rtlCol="0">
            <a:noAutofit/>
          </a:bodyPr>
          <a:lstStyle/>
          <a:p>
            <a:r>
              <a:rPr lang="fr-FR" altLang="en-US" dirty="0"/>
              <a:t>  </a:t>
            </a:r>
            <a:endParaRPr lang="fr-FR" altLang="en-US" dirty="0"/>
          </a:p>
          <a:p>
            <a:endParaRPr lang="fr-FR" altLang="en-US" dirty="0"/>
          </a:p>
          <a:p>
            <a:endParaRPr lang="fr-FR" altLang="en-US" dirty="0"/>
          </a:p>
          <a:p>
            <a:r>
              <a:rPr lang="fr-FR" altLang="en-US" sz="2000" dirty="0">
                <a:solidFill>
                  <a:schemeClr val="bg2">
                    <a:lumMod val="10000"/>
                  </a:schemeClr>
                </a:solidFill>
                <a:latin typeface="Times New Roman" panose="02020603050405020304" pitchFamily="18" charset="0"/>
                <a:cs typeface="Times New Roman" panose="02020603050405020304" pitchFamily="18" charset="0"/>
              </a:rPr>
              <a:t>fondation du Club de Rome et publication de son premier rapport « Les limites de la croissance »</a:t>
            </a:r>
            <a:endParaRPr lang="fr-FR" alt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25/84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Sous-titre 3"/>
          <p:cNvSpPr>
            <a:spLocks noGrp="1"/>
          </p:cNvSpPr>
          <p:nvPr>
            <p:ph type="subTitle" idx="1"/>
          </p:nvPr>
        </p:nvSpPr>
        <p:spPr>
          <a:xfrm>
            <a:off x="-147" y="1577341"/>
            <a:ext cx="2907600" cy="347400"/>
          </a:xfrm>
        </p:spPr>
        <p:txBody>
          <a:bodyPr/>
          <a:lstStyle/>
          <a:p>
            <a:r>
              <a:rPr lang="fr-FR" altLang="en-US" dirty="0">
                <a:solidFill>
                  <a:schemeClr val="bg2">
                    <a:lumMod val="10000"/>
                  </a:schemeClr>
                </a:solidFill>
                <a:latin typeface="Times New Roman" panose="02020603050405020304" pitchFamily="18" charset="0"/>
                <a:cs typeface="Times New Roman" panose="02020603050405020304" pitchFamily="18" charset="0"/>
              </a:rPr>
              <a:t>1972</a:t>
            </a:r>
            <a:endParaRPr lang="fr-FR"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2" name="Rectangle à coins arrondi 17"/>
          <p:cNvSpPr/>
          <p:nvPr/>
        </p:nvSpPr>
        <p:spPr>
          <a:xfrm>
            <a:off x="180789" y="1482200"/>
            <a:ext cx="2545715" cy="3304540"/>
          </a:xfrm>
          <a:prstGeom prst="round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FR" altLang="en-US"/>
          </a:p>
        </p:txBody>
      </p:sp>
      <p:sp>
        <p:nvSpPr>
          <p:cNvPr id="5" name="Sous-titre 4"/>
          <p:cNvSpPr>
            <a:spLocks noGrp="1"/>
          </p:cNvSpPr>
          <p:nvPr>
            <p:ph type="subTitle" idx="2"/>
          </p:nvPr>
        </p:nvSpPr>
        <p:spPr>
          <a:xfrm>
            <a:off x="86995" y="1793875"/>
            <a:ext cx="2564765" cy="2680970"/>
          </a:xfrm>
        </p:spPr>
        <p:txBody>
          <a:bodyPr/>
          <a:lstStyle/>
          <a:p>
            <a:pPr algn="ctr"/>
            <a:r>
              <a:rPr lang="fr-FR" altLang="en-US" sz="2500" dirty="0">
                <a:solidFill>
                  <a:schemeClr val="bg1"/>
                </a:solidFill>
                <a:latin typeface="Times New Roman" panose="02020603050405020304" pitchFamily="18" charset="0"/>
                <a:cs typeface="Times New Roman" panose="02020603050405020304" pitchFamily="18" charset="0"/>
              </a:rPr>
              <a:t>1972</a:t>
            </a:r>
            <a:endParaRPr lang="fr-FR" altLang="en-US" sz="2500" dirty="0">
              <a:solidFill>
                <a:schemeClr val="bg1"/>
              </a:solidFill>
              <a:latin typeface="Times New Roman" panose="02020603050405020304" pitchFamily="18" charset="0"/>
              <a:cs typeface="Times New Roman" panose="02020603050405020304" pitchFamily="18" charset="0"/>
            </a:endParaRPr>
          </a:p>
          <a:p>
            <a:pPr algn="ctr"/>
            <a:r>
              <a:rPr lang="fr-FR" sz="2500" b="0" i="0" dirty="0">
                <a:solidFill>
                  <a:schemeClr val="bg1"/>
                </a:solidFill>
                <a:effectLst/>
                <a:latin typeface="Times New Roman" panose="02020603050405020304" pitchFamily="18" charset="0"/>
                <a:cs typeface="Times New Roman" panose="02020603050405020304" pitchFamily="18" charset="0"/>
              </a:rPr>
              <a:t>création du</a:t>
            </a:r>
            <a:endParaRPr lang="fr-FR" sz="2500" b="0" i="0" dirty="0">
              <a:solidFill>
                <a:schemeClr val="bg1"/>
              </a:solidFill>
              <a:effectLst/>
              <a:latin typeface="Times New Roman" panose="02020603050405020304" pitchFamily="18" charset="0"/>
              <a:cs typeface="Times New Roman" panose="02020603050405020304" pitchFamily="18" charset="0"/>
            </a:endParaRPr>
          </a:p>
          <a:p>
            <a:pPr algn="ctr"/>
            <a:r>
              <a:rPr lang="fr-FR" sz="2500" b="0" i="0" dirty="0">
                <a:solidFill>
                  <a:schemeClr val="bg1"/>
                </a:solidFill>
                <a:effectLst/>
                <a:latin typeface="Times New Roman" panose="02020603050405020304" pitchFamily="18" charset="0"/>
                <a:cs typeface="Times New Roman" panose="02020603050405020304" pitchFamily="18" charset="0"/>
              </a:rPr>
              <a:t>Ministère de</a:t>
            </a:r>
            <a:endParaRPr lang="fr-FR" sz="2500" b="0" i="0" dirty="0">
              <a:solidFill>
                <a:schemeClr val="bg1"/>
              </a:solidFill>
              <a:effectLst/>
              <a:latin typeface="Times New Roman" panose="02020603050405020304" pitchFamily="18" charset="0"/>
              <a:cs typeface="Times New Roman" panose="02020603050405020304" pitchFamily="18" charset="0"/>
            </a:endParaRPr>
          </a:p>
          <a:p>
            <a:pPr algn="ctr"/>
            <a:r>
              <a:rPr lang="fr-FR" sz="2500" b="0" i="0" dirty="0">
                <a:solidFill>
                  <a:schemeClr val="bg1"/>
                </a:solidFill>
                <a:effectLst/>
                <a:latin typeface="Times New Roman" panose="02020603050405020304" pitchFamily="18" charset="0"/>
                <a:cs typeface="Times New Roman" panose="02020603050405020304" pitchFamily="18" charset="0"/>
              </a:rPr>
              <a:t>l’Environnement en</a:t>
            </a:r>
            <a:endParaRPr lang="fr-FR" sz="2500" b="0" i="0" dirty="0">
              <a:solidFill>
                <a:schemeClr val="bg1"/>
              </a:solidFill>
              <a:effectLst/>
              <a:latin typeface="Times New Roman" panose="02020603050405020304" pitchFamily="18" charset="0"/>
              <a:cs typeface="Times New Roman" panose="02020603050405020304" pitchFamily="18" charset="0"/>
            </a:endParaRPr>
          </a:p>
          <a:p>
            <a:pPr algn="ctr"/>
            <a:r>
              <a:rPr lang="fr-FR" sz="2500" b="0" i="0" dirty="0">
                <a:solidFill>
                  <a:schemeClr val="bg1"/>
                </a:solidFill>
                <a:effectLst/>
                <a:latin typeface="Times New Roman" panose="02020603050405020304" pitchFamily="18" charset="0"/>
                <a:cs typeface="Times New Roman" panose="02020603050405020304" pitchFamily="18" charset="0"/>
              </a:rPr>
              <a:t>France</a:t>
            </a:r>
            <a:endParaRPr lang="fr-FR" altLang="en-US" sz="2500" b="0" i="0" dirty="0">
              <a:solidFill>
                <a:schemeClr val="bg1"/>
              </a:solidFill>
              <a:effectLst/>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p:txBody>
          <a:bodyPr/>
          <a:lstStyle/>
          <a:p>
            <a:r>
              <a:rPr lang="fr-FR" altLang="en-US" dirty="0">
                <a:gradFill>
                  <a:gsLst>
                    <a:gs pos="21000">
                      <a:srgbClr val="53575C"/>
                    </a:gs>
                    <a:gs pos="88000">
                      <a:srgbClr val="C5C7CA"/>
                    </a:gs>
                  </a:gsLst>
                  <a:lin ang="5400000"/>
                </a:gradFill>
                <a:effectLst/>
              </a:rPr>
              <a:t>La prise en compte internationale</a:t>
            </a:r>
            <a:endParaRPr lang="fr-FR" altLang="en-US" dirty="0">
              <a:gradFill>
                <a:gsLst>
                  <a:gs pos="21000">
                    <a:srgbClr val="53575C"/>
                  </a:gs>
                  <a:gs pos="88000">
                    <a:srgbClr val="C5C7CA"/>
                  </a:gs>
                </a:gsLst>
                <a:lin ang="5400000"/>
              </a:gradFill>
              <a:effectLst/>
            </a:endParaRPr>
          </a:p>
        </p:txBody>
      </p:sp>
      <p:sp>
        <p:nvSpPr>
          <p:cNvPr id="7" name="Sous-titre 6"/>
          <p:cNvSpPr>
            <a:spLocks noGrp="1"/>
          </p:cNvSpPr>
          <p:nvPr>
            <p:ph type="subTitle" idx="3"/>
          </p:nvPr>
        </p:nvSpPr>
        <p:spPr>
          <a:xfrm>
            <a:off x="3118698" y="1577341"/>
            <a:ext cx="2907600" cy="347400"/>
          </a:xfrm>
        </p:spPr>
        <p:txBody>
          <a:bodyPr/>
          <a:lstStyle/>
          <a:p>
            <a:r>
              <a:rPr lang="fr-FR" altLang="en-US" dirty="0">
                <a:solidFill>
                  <a:schemeClr val="bg2">
                    <a:lumMod val="10000"/>
                  </a:schemeClr>
                </a:solidFill>
              </a:rPr>
              <a:t>1965</a:t>
            </a:r>
            <a:endParaRPr lang="fr-FR" altLang="en-US" dirty="0">
              <a:solidFill>
                <a:schemeClr val="bg2">
                  <a:lumMod val="10000"/>
                </a:schemeClr>
              </a:solidFill>
            </a:endParaRPr>
          </a:p>
        </p:txBody>
      </p:sp>
      <p:sp>
        <p:nvSpPr>
          <p:cNvPr id="16" name="Zone de texte 15"/>
          <p:cNvSpPr txBox="1"/>
          <p:nvPr/>
        </p:nvSpPr>
        <p:spPr>
          <a:xfrm>
            <a:off x="6334125" y="1617980"/>
            <a:ext cx="3048000" cy="306705"/>
          </a:xfrm>
          <a:prstGeom prst="rect">
            <a:avLst/>
          </a:prstGeom>
          <a:noFill/>
        </p:spPr>
        <p:txBody>
          <a:bodyPr wrap="square" rtlCol="0">
            <a:spAutoFit/>
          </a:bodyPr>
          <a:lstStyle/>
          <a:p>
            <a:r>
              <a:rPr lang="fr-FR" altLang="en-US" dirty="0">
                <a:solidFill>
                  <a:schemeClr val="bg2">
                    <a:lumMod val="10000"/>
                  </a:schemeClr>
                </a:solidFill>
              </a:rPr>
              <a:t>1968_1972</a:t>
            </a:r>
            <a:endParaRPr lang="fr-FR" altLang="en-US" dirty="0">
              <a:solidFill>
                <a:schemeClr val="bg2">
                  <a:lumMod val="10000"/>
                </a:schemeClr>
              </a:solidFill>
            </a:endParaRPr>
          </a:p>
        </p:txBody>
      </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26/84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8" name="Rectangle à coins arrondi 17"/>
          <p:cNvSpPr/>
          <p:nvPr/>
        </p:nvSpPr>
        <p:spPr>
          <a:xfrm>
            <a:off x="3585210" y="1462405"/>
            <a:ext cx="2545715" cy="3304540"/>
          </a:xfrm>
          <a:prstGeom prst="roundRect">
            <a:avLst/>
          </a:prstGeom>
          <a:gradFill>
            <a:gsLst>
              <a:gs pos="0">
                <a:srgbClr val="9EE256"/>
              </a:gs>
              <a:gs pos="100000">
                <a:srgbClr val="52762D"/>
              </a:gs>
            </a:gsLst>
            <a:lin scaled="0"/>
          </a:gradFill>
        </p:spPr>
        <p:style>
          <a:lnRef idx="0">
            <a:srgbClr val="FFFFFF"/>
          </a:lnRef>
          <a:fillRef idx="1">
            <a:schemeClr val="accent1"/>
          </a:fillRef>
          <a:effectRef idx="0">
            <a:srgbClr val="FFFFFF"/>
          </a:effectRef>
          <a:fontRef idx="minor">
            <a:schemeClr val="dk1"/>
          </a:fontRef>
        </p:style>
        <p:txBody>
          <a:bodyPr rtlCol="0" anchor="ctr"/>
          <a:lstStyle/>
          <a:p>
            <a:pPr algn="ctr"/>
            <a:r>
              <a:rPr lang="fr-FR" altLang="en-US" sz="2000">
                <a:latin typeface="Times New Roman" panose="02020603050405020304" pitchFamily="18" charset="0"/>
                <a:cs typeface="Times New Roman" panose="02020603050405020304" pitchFamily="18" charset="0"/>
              </a:rPr>
              <a:t>1972 </a:t>
            </a:r>
            <a:endParaRPr lang="fr-FR" altLang="en-US" sz="2000">
              <a:latin typeface="Times New Roman" panose="02020603050405020304" pitchFamily="18" charset="0"/>
              <a:cs typeface="Times New Roman" panose="02020603050405020304" pitchFamily="18" charset="0"/>
            </a:endParaRPr>
          </a:p>
          <a:p>
            <a:pPr algn="ctr"/>
            <a:r>
              <a:rPr lang="fr-FR" altLang="en-US" sz="2000">
                <a:latin typeface="Times New Roman" panose="02020603050405020304" pitchFamily="18" charset="0"/>
                <a:cs typeface="Times New Roman" panose="02020603050405020304" pitchFamily="18" charset="0"/>
              </a:rPr>
              <a:t> premier Sommet de la Terre à Stockholm</a:t>
            </a:r>
            <a:endParaRPr lang="fr-FR" altLang="en-US" sz="2000">
              <a:latin typeface="Times New Roman" panose="02020603050405020304" pitchFamily="18" charset="0"/>
              <a:cs typeface="Times New Roman" panose="02020603050405020304" pitchFamily="18" charset="0"/>
            </a:endParaRPr>
          </a:p>
        </p:txBody>
      </p:sp>
      <p:sp>
        <p:nvSpPr>
          <p:cNvPr id="4" name="Sous-titre 3"/>
          <p:cNvSpPr>
            <a:spLocks noGrp="1"/>
          </p:cNvSpPr>
          <p:nvPr>
            <p:ph type="subTitle" idx="1"/>
          </p:nvPr>
        </p:nvSpPr>
        <p:spPr>
          <a:xfrm>
            <a:off x="-147" y="1577341"/>
            <a:ext cx="2907600" cy="347400"/>
          </a:xfrm>
        </p:spPr>
        <p:txBody>
          <a:bodyPr/>
          <a:lstStyle/>
          <a:p>
            <a:r>
              <a:rPr lang="fr-FR" altLang="en-US" dirty="0">
                <a:solidFill>
                  <a:schemeClr val="bg2">
                    <a:lumMod val="10000"/>
                  </a:schemeClr>
                </a:solidFill>
                <a:latin typeface="Times New Roman" panose="02020603050405020304" pitchFamily="18" charset="0"/>
                <a:cs typeface="Times New Roman" panose="02020603050405020304" pitchFamily="18" charset="0"/>
              </a:rPr>
              <a:t>1972</a:t>
            </a:r>
            <a:endParaRPr lang="fr-FR"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p:txBody>
          <a:bodyPr/>
          <a:lstStyle/>
          <a:p>
            <a:r>
              <a:rPr lang="fr-FR" altLang="en-US" dirty="0">
                <a:gradFill>
                  <a:gsLst>
                    <a:gs pos="21000">
                      <a:srgbClr val="53575C"/>
                    </a:gs>
                    <a:gs pos="88000">
                      <a:srgbClr val="C5C7CA"/>
                    </a:gs>
                  </a:gsLst>
                  <a:lin ang="5400000"/>
                </a:gradFill>
                <a:effectLst/>
              </a:rPr>
              <a:t>La prise en compte internationale</a:t>
            </a:r>
            <a:endParaRPr lang="fr-FR" altLang="en-US" dirty="0">
              <a:gradFill>
                <a:gsLst>
                  <a:gs pos="21000">
                    <a:srgbClr val="53575C"/>
                  </a:gs>
                  <a:gs pos="88000">
                    <a:srgbClr val="C5C7CA"/>
                  </a:gs>
                </a:gsLst>
                <a:lin ang="5400000"/>
              </a:gradFill>
              <a:effectLst/>
            </a:endParaRPr>
          </a:p>
        </p:txBody>
      </p:sp>
      <p:sp>
        <p:nvSpPr>
          <p:cNvPr id="16" name="Zone de texte 15"/>
          <p:cNvSpPr txBox="1"/>
          <p:nvPr/>
        </p:nvSpPr>
        <p:spPr>
          <a:xfrm>
            <a:off x="6334125" y="1617980"/>
            <a:ext cx="3048000" cy="306705"/>
          </a:xfrm>
          <a:prstGeom prst="rect">
            <a:avLst/>
          </a:prstGeom>
          <a:noFill/>
        </p:spPr>
        <p:txBody>
          <a:bodyPr wrap="square" rtlCol="0">
            <a:spAutoFit/>
          </a:bodyPr>
          <a:lstStyle/>
          <a:p>
            <a:r>
              <a:rPr lang="fr-FR" altLang="en-US" dirty="0">
                <a:solidFill>
                  <a:schemeClr val="bg2">
                    <a:lumMod val="10000"/>
                  </a:schemeClr>
                </a:solidFill>
              </a:rPr>
              <a:t>1968_1972</a:t>
            </a:r>
            <a:endParaRPr lang="fr-FR" altLang="en-US" dirty="0">
              <a:solidFill>
                <a:schemeClr val="bg2">
                  <a:lumMod val="10000"/>
                </a:schemeClr>
              </a:solidFill>
            </a:endParaRPr>
          </a:p>
        </p:txBody>
      </p:sp>
      <p:sp>
        <p:nvSpPr>
          <p:cNvPr id="2" name="Rectangle à coins arrondi 1"/>
          <p:cNvSpPr/>
          <p:nvPr/>
        </p:nvSpPr>
        <p:spPr>
          <a:xfrm>
            <a:off x="264795" y="1548130"/>
            <a:ext cx="2545715" cy="3304540"/>
          </a:xfrm>
          <a:prstGeom prst="roundRect">
            <a:avLst/>
          </a:prstGeom>
          <a:solidFill>
            <a:schemeClr val="bg2">
              <a:lumMod val="1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FR" altLang="en-US"/>
          </a:p>
        </p:txBody>
      </p:sp>
      <p:sp>
        <p:nvSpPr>
          <p:cNvPr id="5" name="Sous-titre 4"/>
          <p:cNvSpPr>
            <a:spLocks noGrp="1"/>
          </p:cNvSpPr>
          <p:nvPr/>
        </p:nvSpPr>
        <p:spPr>
          <a:xfrm>
            <a:off x="359410" y="2085975"/>
            <a:ext cx="2451100" cy="268097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2pPr>
            <a:lvl3pPr marL="1371600" marR="0" lvl="2"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3pPr>
            <a:lvl4pPr marL="1828800" marR="0" lvl="3"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4pPr>
            <a:lvl5pPr marL="2286000" marR="0" lvl="4"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5pPr>
            <a:lvl6pPr marL="2743200" marR="0" lvl="5"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6pPr>
            <a:lvl7pPr marL="3200400" marR="0" lvl="6"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7pPr>
            <a:lvl8pPr marL="3657600" marR="0" lvl="7"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8pPr>
            <a:lvl9pPr marL="4114800" marR="0" lvl="8"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9pPr>
          </a:lstStyle>
          <a:p>
            <a:endParaRPr lang="fr-FR" altLang="en-US" dirty="0"/>
          </a:p>
          <a:p>
            <a:pPr algn="ctr"/>
            <a:r>
              <a:rPr lang="fr-FR" sz="2000" b="0" i="0" dirty="0">
                <a:solidFill>
                  <a:schemeClr val="bg2">
                    <a:lumMod val="10000"/>
                  </a:schemeClr>
                </a:solidFill>
                <a:effectLst/>
                <a:latin typeface="Times New Roman" panose="02020603050405020304" pitchFamily="18" charset="0"/>
                <a:cs typeface="Times New Roman" panose="02020603050405020304" pitchFamily="18" charset="0"/>
              </a:rPr>
              <a:t>création du Ministère de l’Environnement en France</a:t>
            </a:r>
            <a:endParaRPr lang="fr-FR" altLang="en-US" sz="2000" b="0" i="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27/84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 name="Rectangle à coins arrondi 17"/>
          <p:cNvSpPr/>
          <p:nvPr/>
        </p:nvSpPr>
        <p:spPr>
          <a:xfrm>
            <a:off x="6238689" y="1393935"/>
            <a:ext cx="2545715" cy="3304540"/>
          </a:xfrm>
          <a:prstGeom prst="round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Sous-titre 3"/>
          <p:cNvSpPr>
            <a:spLocks noGrp="1"/>
          </p:cNvSpPr>
          <p:nvPr>
            <p:ph type="subTitle" idx="1"/>
          </p:nvPr>
        </p:nvSpPr>
        <p:spPr>
          <a:xfrm>
            <a:off x="-147" y="1577341"/>
            <a:ext cx="2907600" cy="347400"/>
          </a:xfrm>
        </p:spPr>
        <p:txBody>
          <a:bodyPr/>
          <a:lstStyle/>
          <a:p>
            <a:r>
              <a:rPr lang="fr-FR" altLang="en-US" dirty="0">
                <a:solidFill>
                  <a:schemeClr val="bg2">
                    <a:lumMod val="10000"/>
                  </a:schemeClr>
                </a:solidFill>
                <a:latin typeface="Times New Roman" panose="02020603050405020304" pitchFamily="18" charset="0"/>
                <a:cs typeface="Times New Roman" panose="02020603050405020304" pitchFamily="18" charset="0"/>
              </a:rPr>
              <a:t>1971</a:t>
            </a:r>
            <a:endParaRPr lang="fr-FR"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p:txBody>
          <a:bodyPr/>
          <a:lstStyle/>
          <a:p>
            <a:r>
              <a:rPr lang="fr-FR" altLang="en-US" dirty="0">
                <a:gradFill>
                  <a:gsLst>
                    <a:gs pos="21000">
                      <a:srgbClr val="53575C"/>
                    </a:gs>
                    <a:gs pos="88000">
                      <a:srgbClr val="C5C7CA"/>
                    </a:gs>
                  </a:gsLst>
                  <a:lin ang="5400000"/>
                </a:gradFill>
                <a:effectLst/>
              </a:rPr>
              <a:t>La prise en compte internationale</a:t>
            </a:r>
            <a:endParaRPr lang="fr-FR" altLang="en-US" dirty="0">
              <a:gradFill>
                <a:gsLst>
                  <a:gs pos="21000">
                    <a:srgbClr val="53575C"/>
                  </a:gs>
                  <a:gs pos="88000">
                    <a:srgbClr val="C5C7CA"/>
                  </a:gs>
                </a:gsLst>
                <a:lin ang="5400000"/>
              </a:gradFill>
              <a:effectLst/>
            </a:endParaRPr>
          </a:p>
        </p:txBody>
      </p:sp>
      <p:sp>
        <p:nvSpPr>
          <p:cNvPr id="7" name="Sous-titre 6"/>
          <p:cNvSpPr>
            <a:spLocks noGrp="1"/>
          </p:cNvSpPr>
          <p:nvPr>
            <p:ph type="subTitle" idx="3"/>
          </p:nvPr>
        </p:nvSpPr>
        <p:spPr>
          <a:xfrm>
            <a:off x="3118698" y="1577341"/>
            <a:ext cx="2907600" cy="347400"/>
          </a:xfrm>
        </p:spPr>
        <p:txBody>
          <a:bodyPr/>
          <a:lstStyle/>
          <a:p>
            <a:r>
              <a:rPr lang="fr-FR" altLang="en-US" dirty="0">
                <a:solidFill>
                  <a:schemeClr val="bg2">
                    <a:lumMod val="10000"/>
                  </a:schemeClr>
                </a:solidFill>
              </a:rPr>
              <a:t>1972</a:t>
            </a:r>
            <a:endParaRPr lang="fr-FR" altLang="en-US" dirty="0">
              <a:solidFill>
                <a:schemeClr val="bg2">
                  <a:lumMod val="10000"/>
                </a:schemeClr>
              </a:solidFill>
            </a:endParaRPr>
          </a:p>
        </p:txBody>
      </p:sp>
      <p:sp>
        <p:nvSpPr>
          <p:cNvPr id="16" name="Zone de texte 15"/>
          <p:cNvSpPr txBox="1"/>
          <p:nvPr/>
        </p:nvSpPr>
        <p:spPr>
          <a:xfrm>
            <a:off x="6334125" y="1617980"/>
            <a:ext cx="2450465" cy="398780"/>
          </a:xfrm>
          <a:prstGeom prst="rect">
            <a:avLst/>
          </a:prstGeom>
          <a:noFill/>
        </p:spPr>
        <p:txBody>
          <a:bodyPr wrap="square" rtlCol="0">
            <a:spAutoFit/>
          </a:bodyPr>
          <a:lstStyle/>
          <a:p>
            <a:pPr algn="ctr"/>
            <a:r>
              <a:rPr lang="fr-FR" altLang="en-US" sz="2000" dirty="0">
                <a:solidFill>
                  <a:schemeClr val="bg2">
                    <a:lumMod val="10000"/>
                  </a:schemeClr>
                </a:solidFill>
                <a:latin typeface="Times New Roman" panose="02020603050405020304" pitchFamily="18" charset="0"/>
                <a:cs typeface="Times New Roman" panose="02020603050405020304" pitchFamily="18" charset="0"/>
              </a:rPr>
              <a:t>1987</a:t>
            </a:r>
            <a:endParaRPr lang="fr-FR" alt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7" name="Zone de texte 16"/>
          <p:cNvSpPr txBox="1"/>
          <p:nvPr/>
        </p:nvSpPr>
        <p:spPr>
          <a:xfrm>
            <a:off x="6334125" y="2085976"/>
            <a:ext cx="2450279" cy="2612500"/>
          </a:xfrm>
          <a:prstGeom prst="rect">
            <a:avLst/>
          </a:prstGeom>
          <a:noFill/>
        </p:spPr>
        <p:txBody>
          <a:bodyPr wrap="square" rtlCol="0">
            <a:noAutofit/>
          </a:bodyPr>
          <a:lstStyle/>
          <a:p>
            <a:r>
              <a:rPr lang="fr-FR" altLang="en-US" dirty="0"/>
              <a:t>  </a:t>
            </a:r>
            <a:endParaRPr lang="fr-FR" altLang="en-US" dirty="0"/>
          </a:p>
          <a:p>
            <a:endParaRPr lang="fr-FR" altLang="en-US" dirty="0"/>
          </a:p>
          <a:p>
            <a:r>
              <a:rPr lang="fr-FR" sz="1800" b="0" i="0" dirty="0">
                <a:solidFill>
                  <a:schemeClr val="bg1"/>
                </a:solidFill>
                <a:effectLst/>
                <a:latin typeface="Times New Roman" panose="02020603050405020304" pitchFamily="18" charset="0"/>
                <a:cs typeface="Times New Roman" panose="02020603050405020304" pitchFamily="18" charset="0"/>
              </a:rPr>
              <a:t>Commission Mondiale sur l’Environnement et le Développement de l’ONU et publication du Rapport Brundtland sur le développement durable</a:t>
            </a:r>
            <a:endParaRPr lang="fr-FR" altLang="en-US" sz="1800" b="0" i="0" dirty="0">
              <a:solidFill>
                <a:schemeClr val="bg1"/>
              </a:solidFill>
              <a:effectLst/>
              <a:latin typeface="Times New Roman" panose="02020603050405020304" pitchFamily="18" charset="0"/>
              <a:cs typeface="Times New Roman" panose="02020603050405020304" pitchFamily="18" charset="0"/>
            </a:endParaRPr>
          </a:p>
        </p:txBody>
      </p:sp>
      <p:sp>
        <p:nvSpPr>
          <p:cNvPr id="2" name="Rectangle à coins arrondi 1"/>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28/84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1161415" y="2016760"/>
            <a:ext cx="7047230"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a:latin typeface="Times New Roman" panose="02020603050405020304" pitchFamily="18" charset="0"/>
                <a:cs typeface="Times New Roman" panose="02020603050405020304" pitchFamily="18" charset="0"/>
              </a:rPr>
              <a:t>INTRODUCTION</a:t>
            </a:r>
            <a:endParaRPr lang="fr-FR" altLang="en-GB">
              <a:latin typeface="Times New Roman" panose="02020603050405020304" pitchFamily="18" charset="0"/>
              <a:cs typeface="Times New Roman" panose="02020603050405020304" pitchFamily="18" charset="0"/>
            </a:endParaRPr>
          </a:p>
        </p:txBody>
      </p:sp>
      <p:sp>
        <p:nvSpPr>
          <p:cNvPr id="442" name="Google Shape;442;p42"/>
          <p:cNvSpPr txBox="1">
            <a:spLocks noGrp="1"/>
          </p:cNvSpPr>
          <p:nvPr>
            <p:ph type="title" idx="2"/>
          </p:nvPr>
        </p:nvSpPr>
        <p:spPr>
          <a:xfrm>
            <a:off x="3825150" y="831962"/>
            <a:ext cx="1677300" cy="9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01</a:t>
            </a:r>
            <a:endParaRPr lang="en-GB" dirty="0">
              <a:latin typeface="Times New Roman" panose="02020603050405020304" pitchFamily="18" charset="0"/>
              <a:cs typeface="Times New Roman" panose="02020603050405020304" pitchFamily="18" charset="0"/>
            </a:endParaRPr>
          </a:p>
        </p:txBody>
      </p:sp>
      <p:pic>
        <p:nvPicPr>
          <p:cNvPr id="444" name="Google Shape;444;p42"/>
          <p:cNvPicPr preferRelativeResize="0"/>
          <p:nvPr/>
        </p:nvPicPr>
        <p:blipFill>
          <a:blip r:embed="rId1"/>
          <a:stretch>
            <a:fillRect/>
          </a:stretch>
        </p:blipFill>
        <p:spPr>
          <a:xfrm flipH="1">
            <a:off x="2455776" y="4055084"/>
            <a:ext cx="4232449" cy="4198589"/>
          </a:xfrm>
          <a:prstGeom prst="rect">
            <a:avLst/>
          </a:prstGeom>
          <a:noFill/>
          <a:ln>
            <a:noFill/>
          </a:ln>
        </p:spPr>
      </p:pic>
      <p:cxnSp>
        <p:nvCxnSpPr>
          <p:cNvPr id="445" name="Google Shape;445;p42"/>
          <p:cNvCxnSpPr/>
          <p:nvPr/>
        </p:nvCxnSpPr>
        <p:spPr>
          <a:xfrm>
            <a:off x="2103600" y="2984763"/>
            <a:ext cx="4936800" cy="0"/>
          </a:xfrm>
          <a:prstGeom prst="straightConnector1">
            <a:avLst/>
          </a:prstGeom>
          <a:noFill/>
          <a:ln w="9525" cap="flat" cmpd="sng">
            <a:solidFill>
              <a:schemeClr val="lt2"/>
            </a:solidFill>
            <a:prstDash val="solid"/>
            <a:round/>
            <a:headEnd type="none" w="med" len="med"/>
            <a:tailEnd type="none" w="med" len="med"/>
          </a:ln>
        </p:spPr>
      </p:cxnSp>
      <p:sp>
        <p:nvSpPr>
          <p:cNvPr id="2" name="Rectangle à coins arrondi 1"/>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Sous-titre 3"/>
          <p:cNvSpPr>
            <a:spLocks noGrp="1"/>
          </p:cNvSpPr>
          <p:nvPr>
            <p:ph type="subTitle" idx="1"/>
          </p:nvPr>
        </p:nvSpPr>
        <p:spPr>
          <a:xfrm>
            <a:off x="-147" y="1577341"/>
            <a:ext cx="2907600" cy="347400"/>
          </a:xfrm>
        </p:spPr>
        <p:txBody>
          <a:bodyPr/>
          <a:lstStyle/>
          <a:p>
            <a:r>
              <a:rPr lang="fr-FR" altLang="en-US" dirty="0">
                <a:solidFill>
                  <a:schemeClr val="bg2">
                    <a:lumMod val="10000"/>
                  </a:schemeClr>
                </a:solidFill>
                <a:latin typeface="Times New Roman" panose="02020603050405020304" pitchFamily="18" charset="0"/>
                <a:cs typeface="Times New Roman" panose="02020603050405020304" pitchFamily="18" charset="0"/>
              </a:rPr>
              <a:t>1971</a:t>
            </a:r>
            <a:endParaRPr lang="fr-FR"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p:txBody>
          <a:bodyPr/>
          <a:lstStyle/>
          <a:p>
            <a:r>
              <a:rPr lang="fr-FR" altLang="en-US" dirty="0">
                <a:gradFill>
                  <a:gsLst>
                    <a:gs pos="21000">
                      <a:srgbClr val="53575C"/>
                    </a:gs>
                    <a:gs pos="88000">
                      <a:srgbClr val="C5C7CA"/>
                    </a:gs>
                  </a:gsLst>
                  <a:lin ang="5400000"/>
                </a:gradFill>
                <a:effectLst/>
              </a:rPr>
              <a:t>La prise en compte internationale</a:t>
            </a:r>
            <a:endParaRPr lang="fr-FR" altLang="en-US" dirty="0">
              <a:gradFill>
                <a:gsLst>
                  <a:gs pos="21000">
                    <a:srgbClr val="53575C"/>
                  </a:gs>
                  <a:gs pos="88000">
                    <a:srgbClr val="C5C7CA"/>
                  </a:gs>
                </a:gsLst>
                <a:lin ang="5400000"/>
              </a:gradFill>
              <a:effectLst/>
            </a:endParaRPr>
          </a:p>
        </p:txBody>
      </p:sp>
      <p:sp>
        <p:nvSpPr>
          <p:cNvPr id="16" name="Zone de texte 15"/>
          <p:cNvSpPr txBox="1"/>
          <p:nvPr/>
        </p:nvSpPr>
        <p:spPr>
          <a:xfrm>
            <a:off x="3443605" y="1617980"/>
            <a:ext cx="2450465" cy="398780"/>
          </a:xfrm>
          <a:prstGeom prst="rect">
            <a:avLst/>
          </a:prstGeom>
          <a:noFill/>
        </p:spPr>
        <p:txBody>
          <a:bodyPr wrap="square" rtlCol="0">
            <a:spAutoFit/>
          </a:bodyPr>
          <a:lstStyle/>
          <a:p>
            <a:pPr algn="ctr"/>
            <a:r>
              <a:rPr lang="fr-FR" altLang="en-US" sz="2000" dirty="0">
                <a:solidFill>
                  <a:schemeClr val="bg2">
                    <a:lumMod val="10000"/>
                  </a:schemeClr>
                </a:solidFill>
                <a:latin typeface="Times New Roman" panose="02020603050405020304" pitchFamily="18" charset="0"/>
                <a:cs typeface="Times New Roman" panose="02020603050405020304" pitchFamily="18" charset="0"/>
              </a:rPr>
              <a:t>2002</a:t>
            </a:r>
            <a:endParaRPr lang="fr-FR" alt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2" name="Rectangle à coins arrondi 17"/>
          <p:cNvSpPr/>
          <p:nvPr/>
        </p:nvSpPr>
        <p:spPr>
          <a:xfrm>
            <a:off x="180789" y="1482200"/>
            <a:ext cx="2545715" cy="3304540"/>
          </a:xfrm>
          <a:prstGeom prst="round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5" name="Zone de texte 4"/>
          <p:cNvSpPr txBox="1"/>
          <p:nvPr/>
        </p:nvSpPr>
        <p:spPr>
          <a:xfrm>
            <a:off x="276225" y="1706245"/>
            <a:ext cx="2450465" cy="398780"/>
          </a:xfrm>
          <a:prstGeom prst="rect">
            <a:avLst/>
          </a:prstGeom>
          <a:noFill/>
        </p:spPr>
        <p:txBody>
          <a:bodyPr wrap="square" rtlCol="0">
            <a:spAutoFit/>
          </a:bodyPr>
          <a:lstStyle/>
          <a:p>
            <a:pPr algn="ctr"/>
            <a:r>
              <a:rPr lang="fr-FR" altLang="en-US" sz="2000" dirty="0">
                <a:solidFill>
                  <a:schemeClr val="bg2">
                    <a:lumMod val="10000"/>
                  </a:schemeClr>
                </a:solidFill>
                <a:latin typeface="Times New Roman" panose="02020603050405020304" pitchFamily="18" charset="0"/>
                <a:cs typeface="Times New Roman" panose="02020603050405020304" pitchFamily="18" charset="0"/>
              </a:rPr>
              <a:t>1992</a:t>
            </a:r>
            <a:endParaRPr lang="fr-FR" alt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8" name="Zone de texte 7"/>
          <p:cNvSpPr txBox="1"/>
          <p:nvPr/>
        </p:nvSpPr>
        <p:spPr>
          <a:xfrm>
            <a:off x="276225" y="2174241"/>
            <a:ext cx="2450279" cy="2612500"/>
          </a:xfrm>
          <a:prstGeom prst="rect">
            <a:avLst/>
          </a:prstGeom>
          <a:noFill/>
        </p:spPr>
        <p:txBody>
          <a:bodyPr wrap="square" rtlCol="0">
            <a:noAutofit/>
          </a:bodyPr>
          <a:lstStyle/>
          <a:p>
            <a:r>
              <a:rPr lang="fr-FR" altLang="en-US" dirty="0"/>
              <a:t>  </a:t>
            </a:r>
            <a:endParaRPr lang="fr-FR" altLang="en-US" dirty="0"/>
          </a:p>
          <a:p>
            <a:endParaRPr lang="fr-FR" altLang="en-US" dirty="0"/>
          </a:p>
          <a:p>
            <a:r>
              <a:rPr lang="fr-FR" altLang="en-US" sz="2000" b="0" i="0" dirty="0">
                <a:solidFill>
                  <a:schemeClr val="bg1"/>
                </a:solidFill>
                <a:effectLst/>
                <a:latin typeface="Times New Roman" panose="02020603050405020304" pitchFamily="18" charset="0"/>
                <a:cs typeface="Times New Roman" panose="02020603050405020304" pitchFamily="18" charset="0"/>
              </a:rPr>
              <a:t>Sommet de la Terre à Rio</a:t>
            </a:r>
            <a:endParaRPr lang="fr-FR" altLang="en-US" sz="2000" b="0" i="0" dirty="0">
              <a:solidFill>
                <a:schemeClr val="bg1"/>
              </a:solidFill>
              <a:effectLst/>
              <a:latin typeface="Times New Roman" panose="02020603050405020304" pitchFamily="18" charset="0"/>
              <a:cs typeface="Times New Roman" panose="02020603050405020304" pitchFamily="18" charset="0"/>
            </a:endParaRPr>
          </a:p>
        </p:txBody>
      </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29/84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 name="Rectangle à coins arrondi 17"/>
          <p:cNvSpPr/>
          <p:nvPr/>
        </p:nvSpPr>
        <p:spPr>
          <a:xfrm>
            <a:off x="3348169" y="1393935"/>
            <a:ext cx="2545715" cy="3304540"/>
          </a:xfrm>
          <a:prstGeom prst="roundRect">
            <a:avLst/>
          </a:prstGeom>
          <a:gradFill>
            <a:gsLst>
              <a:gs pos="0">
                <a:srgbClr val="9EE256"/>
              </a:gs>
              <a:gs pos="100000">
                <a:srgbClr val="52762D"/>
              </a:gs>
            </a:gsLst>
            <a:lin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Sous-titre 3"/>
          <p:cNvSpPr>
            <a:spLocks noGrp="1"/>
          </p:cNvSpPr>
          <p:nvPr>
            <p:ph type="subTitle" idx="1"/>
          </p:nvPr>
        </p:nvSpPr>
        <p:spPr>
          <a:xfrm>
            <a:off x="-147" y="1577341"/>
            <a:ext cx="2907600" cy="347400"/>
          </a:xfrm>
        </p:spPr>
        <p:txBody>
          <a:bodyPr/>
          <a:lstStyle/>
          <a:p>
            <a:r>
              <a:rPr lang="fr-FR" altLang="en-US" dirty="0">
                <a:solidFill>
                  <a:schemeClr val="bg2">
                    <a:lumMod val="10000"/>
                  </a:schemeClr>
                </a:solidFill>
                <a:latin typeface="Times New Roman" panose="02020603050405020304" pitchFamily="18" charset="0"/>
                <a:cs typeface="Times New Roman" panose="02020603050405020304" pitchFamily="18" charset="0"/>
              </a:rPr>
              <a:t>1971</a:t>
            </a:r>
            <a:endParaRPr lang="fr-FR"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p:txBody>
          <a:bodyPr/>
          <a:lstStyle/>
          <a:p>
            <a:r>
              <a:rPr lang="fr-FR" altLang="en-US" dirty="0">
                <a:gradFill>
                  <a:gsLst>
                    <a:gs pos="21000">
                      <a:srgbClr val="53575C"/>
                    </a:gs>
                    <a:gs pos="88000">
                      <a:srgbClr val="C5C7CA"/>
                    </a:gs>
                  </a:gsLst>
                  <a:lin ang="5400000"/>
                </a:gradFill>
                <a:effectLst/>
              </a:rPr>
              <a:t>La prise en compte internationale</a:t>
            </a:r>
            <a:endParaRPr lang="fr-FR" altLang="en-US" dirty="0">
              <a:gradFill>
                <a:gsLst>
                  <a:gs pos="21000">
                    <a:srgbClr val="53575C"/>
                  </a:gs>
                  <a:gs pos="88000">
                    <a:srgbClr val="C5C7CA"/>
                  </a:gs>
                </a:gsLst>
                <a:lin ang="5400000"/>
              </a:gradFill>
              <a:effectLst/>
            </a:endParaRPr>
          </a:p>
        </p:txBody>
      </p:sp>
      <p:sp>
        <p:nvSpPr>
          <p:cNvPr id="16" name="Zone de texte 15"/>
          <p:cNvSpPr txBox="1"/>
          <p:nvPr/>
        </p:nvSpPr>
        <p:spPr>
          <a:xfrm>
            <a:off x="3443605" y="1617980"/>
            <a:ext cx="2450465" cy="398780"/>
          </a:xfrm>
          <a:prstGeom prst="rect">
            <a:avLst/>
          </a:prstGeom>
          <a:noFill/>
        </p:spPr>
        <p:txBody>
          <a:bodyPr wrap="square" rtlCol="0">
            <a:spAutoFit/>
          </a:bodyPr>
          <a:lstStyle/>
          <a:p>
            <a:pPr algn="ctr"/>
            <a:r>
              <a:rPr lang="fr-FR" altLang="en-US" sz="2000" dirty="0">
                <a:solidFill>
                  <a:schemeClr val="bg2">
                    <a:lumMod val="10000"/>
                  </a:schemeClr>
                </a:solidFill>
                <a:latin typeface="Times New Roman" panose="02020603050405020304" pitchFamily="18" charset="0"/>
                <a:cs typeface="Times New Roman" panose="02020603050405020304" pitchFamily="18" charset="0"/>
              </a:rPr>
              <a:t>2002</a:t>
            </a:r>
            <a:endParaRPr lang="fr-FR" alt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7" name="Zone de texte 16"/>
          <p:cNvSpPr txBox="1"/>
          <p:nvPr/>
        </p:nvSpPr>
        <p:spPr>
          <a:xfrm>
            <a:off x="3443605" y="2085976"/>
            <a:ext cx="2450279" cy="2612500"/>
          </a:xfrm>
          <a:prstGeom prst="rect">
            <a:avLst/>
          </a:prstGeom>
          <a:noFill/>
        </p:spPr>
        <p:txBody>
          <a:bodyPr wrap="square" rtlCol="0">
            <a:noAutofit/>
          </a:bodyPr>
          <a:lstStyle/>
          <a:p>
            <a:r>
              <a:rPr lang="fr-FR" altLang="en-US" dirty="0"/>
              <a:t>  </a:t>
            </a:r>
            <a:endParaRPr lang="fr-FR" altLang="en-US" dirty="0"/>
          </a:p>
          <a:p>
            <a:endParaRPr lang="fr-FR" altLang="en-US" dirty="0"/>
          </a:p>
          <a:p>
            <a:r>
              <a:rPr lang="fr-FR" altLang="en-US" sz="2000" b="0" i="0" dirty="0">
                <a:solidFill>
                  <a:schemeClr val="bg1"/>
                </a:solidFill>
                <a:effectLst/>
                <a:latin typeface="Times New Roman" panose="02020603050405020304" pitchFamily="18" charset="0"/>
                <a:cs typeface="Times New Roman" panose="02020603050405020304" pitchFamily="18" charset="0"/>
              </a:rPr>
              <a:t>Sommet de la Terre à Johanesburg</a:t>
            </a:r>
            <a:endParaRPr lang="fr-FR" altLang="en-US" sz="2000" b="0" i="0" dirty="0">
              <a:solidFill>
                <a:schemeClr val="bg1"/>
              </a:solidFill>
              <a:effectLst/>
              <a:latin typeface="Times New Roman" panose="02020603050405020304" pitchFamily="18" charset="0"/>
              <a:cs typeface="Times New Roman" panose="02020603050405020304" pitchFamily="18" charset="0"/>
            </a:endParaRPr>
          </a:p>
        </p:txBody>
      </p:sp>
      <p:sp>
        <p:nvSpPr>
          <p:cNvPr id="2" name="Rectangle à coins arrondi 1"/>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30/84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Sous-titre 3"/>
          <p:cNvSpPr>
            <a:spLocks noGrp="1"/>
          </p:cNvSpPr>
          <p:nvPr>
            <p:ph type="subTitle" idx="1"/>
          </p:nvPr>
        </p:nvSpPr>
        <p:spPr>
          <a:xfrm>
            <a:off x="-147" y="1577341"/>
            <a:ext cx="2907600" cy="347400"/>
          </a:xfrm>
        </p:spPr>
        <p:txBody>
          <a:bodyPr/>
          <a:lstStyle/>
          <a:p>
            <a:r>
              <a:rPr lang="fr-FR" altLang="en-US" dirty="0">
                <a:solidFill>
                  <a:schemeClr val="bg2">
                    <a:lumMod val="10000"/>
                  </a:schemeClr>
                </a:solidFill>
                <a:latin typeface="Times New Roman" panose="02020603050405020304" pitchFamily="18" charset="0"/>
                <a:cs typeface="Times New Roman" panose="02020603050405020304" pitchFamily="18" charset="0"/>
              </a:rPr>
              <a:t>1971</a:t>
            </a:r>
            <a:endParaRPr lang="fr-FR" alt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6" name="Titre 5"/>
          <p:cNvSpPr>
            <a:spLocks noGrp="1"/>
          </p:cNvSpPr>
          <p:nvPr>
            <p:ph type="title"/>
          </p:nvPr>
        </p:nvSpPr>
        <p:spPr/>
        <p:txBody>
          <a:bodyPr/>
          <a:lstStyle/>
          <a:p>
            <a:r>
              <a:rPr lang="fr-FR" altLang="en-US" dirty="0">
                <a:gradFill>
                  <a:gsLst>
                    <a:gs pos="21000">
                      <a:srgbClr val="53575C"/>
                    </a:gs>
                    <a:gs pos="88000">
                      <a:srgbClr val="C5C7CA"/>
                    </a:gs>
                  </a:gsLst>
                  <a:lin ang="5400000"/>
                </a:gradFill>
                <a:effectLst/>
              </a:rPr>
              <a:t>La prise en compte internationale</a:t>
            </a:r>
            <a:endParaRPr lang="fr-FR" altLang="en-US" dirty="0">
              <a:gradFill>
                <a:gsLst>
                  <a:gs pos="21000">
                    <a:srgbClr val="53575C"/>
                  </a:gs>
                  <a:gs pos="88000">
                    <a:srgbClr val="C5C7CA"/>
                  </a:gs>
                </a:gsLst>
                <a:lin ang="5400000"/>
              </a:gradFill>
              <a:effectLst/>
            </a:endParaRPr>
          </a:p>
        </p:txBody>
      </p:sp>
      <p:sp>
        <p:nvSpPr>
          <p:cNvPr id="3" name="Rectangle à coins arrondi 17"/>
          <p:cNvSpPr/>
          <p:nvPr/>
        </p:nvSpPr>
        <p:spPr>
          <a:xfrm>
            <a:off x="6238689" y="1393935"/>
            <a:ext cx="2545715" cy="3304540"/>
          </a:xfrm>
          <a:prstGeom prst="round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FR" altLang="en-US"/>
          </a:p>
        </p:txBody>
      </p:sp>
      <p:sp>
        <p:nvSpPr>
          <p:cNvPr id="12" name="Zone de texte 11"/>
          <p:cNvSpPr txBox="1"/>
          <p:nvPr/>
        </p:nvSpPr>
        <p:spPr>
          <a:xfrm>
            <a:off x="6334125" y="1739901"/>
            <a:ext cx="2450279" cy="2612500"/>
          </a:xfrm>
          <a:prstGeom prst="rect">
            <a:avLst/>
          </a:prstGeom>
          <a:noFill/>
        </p:spPr>
        <p:txBody>
          <a:bodyPr wrap="square" rtlCol="0">
            <a:noAutofit/>
          </a:bodyPr>
          <a:lstStyle/>
          <a:p>
            <a:r>
              <a:rPr lang="fr-FR" altLang="en-US" dirty="0"/>
              <a:t>  </a:t>
            </a:r>
            <a:endParaRPr lang="fr-FR" altLang="en-US" dirty="0"/>
          </a:p>
          <a:p>
            <a:pPr algn="ctr">
              <a:lnSpc>
                <a:spcPct val="150000"/>
              </a:lnSpc>
            </a:pPr>
            <a:r>
              <a:rPr lang="fr-FR" altLang="en-US" sz="2500" dirty="0">
                <a:solidFill>
                  <a:schemeClr val="bg1"/>
                </a:solidFill>
                <a:latin typeface="Times New Roman" panose="02020603050405020304" pitchFamily="18" charset="0"/>
                <a:cs typeface="Times New Roman" panose="02020603050405020304" pitchFamily="18" charset="0"/>
              </a:rPr>
              <a:t>2012</a:t>
            </a:r>
            <a:endParaRPr lang="fr-FR" altLang="en-US" sz="2500" dirty="0">
              <a:solidFill>
                <a:schemeClr val="bg1"/>
              </a:solidFill>
              <a:latin typeface="Times New Roman" panose="02020603050405020304" pitchFamily="18" charset="0"/>
              <a:cs typeface="Times New Roman" panose="02020603050405020304" pitchFamily="18" charset="0"/>
            </a:endParaRPr>
          </a:p>
          <a:p>
            <a:pPr algn="ctr">
              <a:lnSpc>
                <a:spcPct val="150000"/>
              </a:lnSpc>
            </a:pPr>
            <a:r>
              <a:rPr lang="fr-FR" altLang="en-US" sz="2500" b="0" i="0" dirty="0">
                <a:solidFill>
                  <a:schemeClr val="bg1"/>
                </a:solidFill>
                <a:effectLst/>
                <a:latin typeface="Times New Roman" panose="02020603050405020304" pitchFamily="18" charset="0"/>
                <a:cs typeface="Times New Roman" panose="02020603050405020304" pitchFamily="18" charset="0"/>
              </a:rPr>
              <a:t>Sommet de la Terre Rio +20</a:t>
            </a:r>
            <a:endParaRPr lang="fr-FR" altLang="en-US" sz="2500" b="0" i="0" dirty="0">
              <a:solidFill>
                <a:schemeClr val="bg1"/>
              </a:solidFill>
              <a:effectLst/>
              <a:latin typeface="Times New Roman" panose="02020603050405020304" pitchFamily="18" charset="0"/>
              <a:cs typeface="Times New Roman" panose="02020603050405020304" pitchFamily="18" charset="0"/>
            </a:endParaRPr>
          </a:p>
        </p:txBody>
      </p:sp>
      <p:sp>
        <p:nvSpPr>
          <p:cNvPr id="2" name="Rectangle à coins arrondi 1"/>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31/84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4" name="Google Shape;934;p64"/>
          <p:cNvPicPr preferRelativeResize="0"/>
          <p:nvPr/>
        </p:nvPicPr>
        <p:blipFill>
          <a:blip r:embed="rId1"/>
          <a:stretch>
            <a:fillRect/>
          </a:stretch>
        </p:blipFill>
        <p:spPr>
          <a:xfrm>
            <a:off x="7158882" y="3087083"/>
            <a:ext cx="3176626" cy="3156527"/>
          </a:xfrm>
          <a:prstGeom prst="rect">
            <a:avLst/>
          </a:prstGeom>
          <a:noFill/>
          <a:ln>
            <a:noFill/>
          </a:ln>
        </p:spPr>
      </p:pic>
      <p:pic>
        <p:nvPicPr>
          <p:cNvPr id="935" name="Google Shape;935;p64"/>
          <p:cNvPicPr preferRelativeResize="0"/>
          <p:nvPr/>
        </p:nvPicPr>
        <p:blipFill>
          <a:blip r:embed="rId2"/>
          <a:stretch>
            <a:fillRect/>
          </a:stretch>
        </p:blipFill>
        <p:spPr>
          <a:xfrm>
            <a:off x="9151520" y="3306550"/>
            <a:ext cx="1523876" cy="1628524"/>
          </a:xfrm>
          <a:prstGeom prst="rect">
            <a:avLst/>
          </a:prstGeom>
          <a:noFill/>
          <a:ln>
            <a:noFill/>
          </a:ln>
        </p:spPr>
      </p:pic>
      <p:sp>
        <p:nvSpPr>
          <p:cNvPr id="2" name="Titre 1"/>
          <p:cNvSpPr>
            <a:spLocks noGrp="1"/>
          </p:cNvSpPr>
          <p:nvPr>
            <p:ph type="title"/>
          </p:nvPr>
        </p:nvSpPr>
        <p:spPr>
          <a:xfrm>
            <a:off x="8255" y="-67945"/>
            <a:ext cx="9004300" cy="5143500"/>
          </a:xfrm>
        </p:spPr>
        <p:txBody>
          <a:bodyPr/>
          <a:lstStyle/>
          <a:p>
            <a:pPr>
              <a:lnSpc>
                <a:spcPct val="150000"/>
              </a:lnSpc>
            </a:pP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Au niveau international, on commence à parler de développement durable pour la première fois dans les rapports des Congrès de l’</a:t>
            </a:r>
            <a:r>
              <a:rPr lang="fr-FR" sz="2400" b="1" dirty="0">
                <a:solidFill>
                  <a:schemeClr val="accent3"/>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UICN</a:t>
            </a: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fr-FR" sz="2400" b="1"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Union Internationale pour la Conservation de la Nature). </a:t>
            </a:r>
            <a:br>
              <a:rPr lang="fr-FR" sz="2400" b="1"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br>
            <a:r>
              <a:rPr lang="fr-FR"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rPr>
              <a:t>Mais bien avant cela, le développement durable avait commencé à émerger comme idée.</a:t>
            </a:r>
            <a:endParaRPr lang="fr-FR" altLang="en-US"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endParaRPr>
          </a:p>
        </p:txBody>
      </p:sp>
      <p:pic>
        <p:nvPicPr>
          <p:cNvPr id="16" name="Picture 15" descr="Icon&#10;&#10;Description automatically generated"/>
          <p:cNvPicPr>
            <a:picLocks noChangeAspect="1"/>
          </p:cNvPicPr>
          <p:nvPr/>
        </p:nvPicPr>
        <p:blipFill>
          <a:blip r:embed="rId3"/>
          <a:stretch>
            <a:fillRect/>
          </a:stretch>
        </p:blipFill>
        <p:spPr>
          <a:xfrm>
            <a:off x="7907655" y="-161925"/>
            <a:ext cx="1033145" cy="1163955"/>
          </a:xfrm>
          <a:prstGeom prst="rect">
            <a:avLst/>
          </a:prstGeom>
        </p:spPr>
      </p:pic>
      <p:sp>
        <p:nvSpPr>
          <p:cNvPr id="3" name="Rectangle à coins arrondi 2"/>
          <p:cNvSpPr/>
          <p:nvPr/>
        </p:nvSpPr>
        <p:spPr>
          <a:xfrm>
            <a:off x="8187055" y="440245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32/84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70;p44"/>
          <p:cNvSpPr/>
          <p:nvPr/>
        </p:nvSpPr>
        <p:spPr>
          <a:xfrm>
            <a:off x="4318046" y="445478"/>
            <a:ext cx="4368754" cy="4407876"/>
          </a:xfrm>
          <a:prstGeom prst="rect">
            <a:avLst/>
          </a:prstGeom>
          <a:solidFill>
            <a:srgbClr val="FFFFFF"/>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fr-FR" altLang="fr-FR"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L'Union internationale pour la conservation de la nature est l'une des principales organisations non gouvernementales</a:t>
            </a:r>
            <a:endParaRPr kumimoji="0" lang="fr-FR" altLang="fr-FR"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fr-FR" altLang="fr-FR" sz="2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mondiales consacrées à la conservation de la nature</a:t>
            </a:r>
            <a:r>
              <a:rPr kumimoji="0" lang="fr-FR" altLang="fr-FR"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fr-FR" altLang="fr-FR"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6" name="Picture 15" descr="Icon&#10;&#10;Description automatically generated"/>
          <p:cNvPicPr>
            <a:picLocks noChangeAspect="1"/>
          </p:cNvPicPr>
          <p:nvPr/>
        </p:nvPicPr>
        <p:blipFill>
          <a:blip r:embed="rId1"/>
          <a:stretch>
            <a:fillRect/>
          </a:stretch>
        </p:blipFill>
        <p:spPr>
          <a:xfrm>
            <a:off x="1346061" y="688074"/>
            <a:ext cx="2663231" cy="3039864"/>
          </a:xfrm>
          <a:prstGeom prst="rect">
            <a:avLst/>
          </a:prstGeom>
        </p:spPr>
      </p:pic>
      <p:pic>
        <p:nvPicPr>
          <p:cNvPr id="934" name="Google Shape;934;p64"/>
          <p:cNvPicPr preferRelativeResize="0"/>
          <p:nvPr/>
        </p:nvPicPr>
        <p:blipFill>
          <a:blip r:embed="rId2"/>
          <a:stretch>
            <a:fillRect/>
          </a:stretch>
        </p:blipFill>
        <p:spPr>
          <a:xfrm>
            <a:off x="-878948" y="3092163"/>
            <a:ext cx="3176626" cy="3156527"/>
          </a:xfrm>
          <a:prstGeom prst="rect">
            <a:avLst/>
          </a:prstGeom>
          <a:noFill/>
          <a:ln>
            <a:noFill/>
          </a:ln>
        </p:spPr>
      </p:pic>
      <p:pic>
        <p:nvPicPr>
          <p:cNvPr id="935" name="Google Shape;935;p64"/>
          <p:cNvPicPr preferRelativeResize="0"/>
          <p:nvPr/>
        </p:nvPicPr>
        <p:blipFill>
          <a:blip r:embed="rId3"/>
          <a:stretch>
            <a:fillRect/>
          </a:stretch>
        </p:blipFill>
        <p:spPr>
          <a:xfrm>
            <a:off x="1113690" y="3311630"/>
            <a:ext cx="1523876" cy="1628524"/>
          </a:xfrm>
          <a:prstGeom prst="rect">
            <a:avLst/>
          </a:prstGeom>
          <a:noFill/>
          <a:ln>
            <a:noFill/>
          </a:ln>
        </p:spPr>
      </p:pic>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33/84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935"/>
                                        </p:tgtEl>
                                        <p:attrNameLst>
                                          <p:attrName>style.visibility</p:attrName>
                                        </p:attrNameLst>
                                      </p:cBhvr>
                                      <p:to>
                                        <p:strVal val="visible"/>
                                      </p:to>
                                    </p:set>
                                    <p:animEffect transition="in" filter="circle(in)">
                                      <p:cBhvr>
                                        <p:cTn id="7" dur="2000"/>
                                        <p:tgtEl>
                                          <p:spTgt spid="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 coins arrondis 7"/>
          <p:cNvSpPr/>
          <p:nvPr/>
        </p:nvSpPr>
        <p:spPr>
          <a:xfrm>
            <a:off x="1019503" y="3268717"/>
            <a:ext cx="1765737" cy="10195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flipH="1">
            <a:off x="0" y="-635"/>
            <a:ext cx="9143365" cy="5144135"/>
          </a:xfrm>
          <a:solidFill>
            <a:schemeClr val="accent4"/>
          </a:solidFill>
          <a:ln>
            <a:noFill/>
          </a:ln>
        </p:spPr>
        <p:txBody>
          <a:bodyPr/>
          <a:lstStyle/>
          <a:p>
            <a:endParaRPr lang="fr-FR" dirty="0"/>
          </a:p>
        </p:txBody>
      </p:sp>
      <p:grpSp>
        <p:nvGrpSpPr>
          <p:cNvPr id="21" name="Grouper 20"/>
          <p:cNvGrpSpPr/>
          <p:nvPr/>
        </p:nvGrpSpPr>
        <p:grpSpPr>
          <a:xfrm>
            <a:off x="405130" y="2571750"/>
            <a:ext cx="8532495" cy="2051685"/>
            <a:chOff x="852" y="5068"/>
            <a:chExt cx="13437" cy="3231"/>
          </a:xfrm>
        </p:grpSpPr>
        <p:grpSp>
          <p:nvGrpSpPr>
            <p:cNvPr id="20" name="Grouper 19"/>
            <p:cNvGrpSpPr/>
            <p:nvPr/>
          </p:nvGrpSpPr>
          <p:grpSpPr>
            <a:xfrm>
              <a:off x="852" y="5068"/>
              <a:ext cx="8798" cy="3031"/>
              <a:chOff x="852" y="5068"/>
              <a:chExt cx="8798" cy="3031"/>
            </a:xfrm>
          </p:grpSpPr>
          <p:grpSp>
            <p:nvGrpSpPr>
              <p:cNvPr id="19" name="Grouper 18"/>
              <p:cNvGrpSpPr/>
              <p:nvPr/>
            </p:nvGrpSpPr>
            <p:grpSpPr>
              <a:xfrm>
                <a:off x="852" y="5068"/>
                <a:ext cx="3835" cy="3031"/>
                <a:chOff x="852" y="5068"/>
                <a:chExt cx="3835" cy="3031"/>
              </a:xfrm>
            </p:grpSpPr>
            <p:sp>
              <p:nvSpPr>
                <p:cNvPr id="3" name="Rectangle à coins arrondi 2"/>
                <p:cNvSpPr/>
                <p:nvPr/>
              </p:nvSpPr>
              <p:spPr>
                <a:xfrm>
                  <a:off x="852" y="5314"/>
                  <a:ext cx="3835" cy="2479"/>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Rectangle à coins arrondi 3"/>
                <p:cNvSpPr/>
                <p:nvPr/>
              </p:nvSpPr>
              <p:spPr>
                <a:xfrm>
                  <a:off x="852" y="5579"/>
                  <a:ext cx="3835" cy="2520"/>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5" name="Rectangle à coins arrondi 4"/>
                <p:cNvSpPr/>
                <p:nvPr/>
              </p:nvSpPr>
              <p:spPr>
                <a:xfrm>
                  <a:off x="853" y="5068"/>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11" name="Rectangle à coins arrondi 10"/>
              <p:cNvSpPr/>
              <p:nvPr/>
            </p:nvSpPr>
            <p:spPr>
              <a:xfrm>
                <a:off x="5922" y="5601"/>
                <a:ext cx="3728" cy="2479"/>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2" name="Rectangle à coins arrondi 11"/>
              <p:cNvSpPr/>
              <p:nvPr/>
            </p:nvSpPr>
            <p:spPr>
              <a:xfrm>
                <a:off x="5922" y="5885"/>
                <a:ext cx="3728" cy="2214"/>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3" name="Rectangle à coins arrondi 12"/>
              <p:cNvSpPr/>
              <p:nvPr/>
            </p:nvSpPr>
            <p:spPr>
              <a:xfrm>
                <a:off x="5923" y="5155"/>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16" name="Rectangle à coins arrondi 15"/>
            <p:cNvSpPr/>
            <p:nvPr/>
          </p:nvSpPr>
          <p:spPr>
            <a:xfrm>
              <a:off x="10561" y="5801"/>
              <a:ext cx="3728" cy="2479"/>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7" name="Rectangle à coins arrondi 16"/>
            <p:cNvSpPr/>
            <p:nvPr/>
          </p:nvSpPr>
          <p:spPr>
            <a:xfrm>
              <a:off x="10561" y="6085"/>
              <a:ext cx="3728" cy="2214"/>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8" name="Rectangle à coins arrondi 17"/>
            <p:cNvSpPr/>
            <p:nvPr/>
          </p:nvSpPr>
          <p:spPr>
            <a:xfrm>
              <a:off x="10562" y="5355"/>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22" name="Rectangle 21"/>
          <p:cNvSpPr/>
          <p:nvPr/>
        </p:nvSpPr>
        <p:spPr>
          <a:xfrm>
            <a:off x="2138045" y="370205"/>
            <a:ext cx="4747260" cy="9632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23" name="Rectangle 22"/>
          <p:cNvSpPr/>
          <p:nvPr/>
        </p:nvSpPr>
        <p:spPr>
          <a:xfrm>
            <a:off x="1470025" y="291465"/>
            <a:ext cx="6242050" cy="826770"/>
          </a:xfrm>
          <a:prstGeom prst="rect">
            <a:avLst/>
          </a:prstGeom>
          <a:solidFill>
            <a:srgbClr val="000000">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400">
                <a:latin typeface="Times New Roman" panose="02020603050405020304" pitchFamily="18" charset="0"/>
                <a:cs typeface="Times New Roman" panose="02020603050405020304" pitchFamily="18" charset="0"/>
              </a:rPr>
              <a:t>Mission de l’IUCN</a:t>
            </a:r>
            <a:endParaRPr lang="fr-FR" altLang="en-US" sz="2400">
              <a:latin typeface="Times New Roman" panose="02020603050405020304" pitchFamily="18" charset="0"/>
              <a:cs typeface="Times New Roman" panose="02020603050405020304" pitchFamily="18" charset="0"/>
            </a:endParaRPr>
          </a:p>
        </p:txBody>
      </p:sp>
      <p:pic>
        <p:nvPicPr>
          <p:cNvPr id="24" name="Picture 15" descr="Icon&#10;&#10;Description automatically generated"/>
          <p:cNvPicPr>
            <a:picLocks noChangeAspect="1"/>
          </p:cNvPicPr>
          <p:nvPr/>
        </p:nvPicPr>
        <p:blipFill>
          <a:blip r:embed="rId1"/>
          <a:stretch>
            <a:fillRect/>
          </a:stretch>
        </p:blipFill>
        <p:spPr>
          <a:xfrm>
            <a:off x="5948680" y="-71755"/>
            <a:ext cx="1538605" cy="1858645"/>
          </a:xfrm>
          <a:prstGeom prst="rect">
            <a:avLst/>
          </a:prstGeom>
        </p:spPr>
      </p:pic>
      <p:sp>
        <p:nvSpPr>
          <p:cNvPr id="6" name="Rectangle à coins arrondi 5"/>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34/84</a:t>
            </a:r>
            <a:endParaRPr lang="fr-FR"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 coins arrondis 7"/>
          <p:cNvSpPr/>
          <p:nvPr/>
        </p:nvSpPr>
        <p:spPr>
          <a:xfrm>
            <a:off x="1019503" y="3268717"/>
            <a:ext cx="1765737" cy="10195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0" y="0"/>
            <a:ext cx="9143999" cy="5143499"/>
          </a:xfrm>
          <a:solidFill>
            <a:schemeClr val="accent4"/>
          </a:solidFill>
        </p:spPr>
        <p:txBody>
          <a:bodyPr/>
          <a:lstStyle/>
          <a:p>
            <a:endParaRPr lang="fr-FR" dirty="0"/>
          </a:p>
        </p:txBody>
      </p:sp>
      <p:grpSp>
        <p:nvGrpSpPr>
          <p:cNvPr id="21" name="Grouper 20"/>
          <p:cNvGrpSpPr/>
          <p:nvPr/>
        </p:nvGrpSpPr>
        <p:grpSpPr>
          <a:xfrm>
            <a:off x="541020" y="0"/>
            <a:ext cx="8532495" cy="4477385"/>
            <a:chOff x="852" y="374"/>
            <a:chExt cx="13437" cy="7925"/>
          </a:xfrm>
        </p:grpSpPr>
        <p:grpSp>
          <p:nvGrpSpPr>
            <p:cNvPr id="20" name="Grouper 19"/>
            <p:cNvGrpSpPr/>
            <p:nvPr/>
          </p:nvGrpSpPr>
          <p:grpSpPr>
            <a:xfrm>
              <a:off x="852" y="374"/>
              <a:ext cx="8798" cy="7725"/>
              <a:chOff x="852" y="374"/>
              <a:chExt cx="8798" cy="7725"/>
            </a:xfrm>
          </p:grpSpPr>
          <p:grpSp>
            <p:nvGrpSpPr>
              <p:cNvPr id="19" name="Grouper 18"/>
              <p:cNvGrpSpPr/>
              <p:nvPr/>
            </p:nvGrpSpPr>
            <p:grpSpPr>
              <a:xfrm>
                <a:off x="852" y="374"/>
                <a:ext cx="3835" cy="7725"/>
                <a:chOff x="852" y="374"/>
                <a:chExt cx="3835" cy="7725"/>
              </a:xfrm>
            </p:grpSpPr>
            <p:sp>
              <p:nvSpPr>
                <p:cNvPr id="3" name="Rectangle à coins arrondi 2"/>
                <p:cNvSpPr/>
                <p:nvPr/>
              </p:nvSpPr>
              <p:spPr>
                <a:xfrm>
                  <a:off x="852" y="374"/>
                  <a:ext cx="3835" cy="6753"/>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fr-FR" sz="2000" dirty="0">
                      <a:ln>
                        <a:noFill/>
                      </a:ln>
                      <a:solidFill>
                        <a:schemeClr val="tx1"/>
                      </a:solidFill>
                      <a:effectLst/>
                      <a:latin typeface="Times New Roman" panose="02020603050405020304" pitchFamily="18" charset="0"/>
                      <a:cs typeface="Times New Roman" panose="02020603050405020304" pitchFamily="18" charset="0"/>
                      <a:sym typeface="+mn-ea"/>
                    </a:rPr>
                    <a:t>Sa mission est d</a:t>
                  </a:r>
                  <a:r>
                    <a:rPr lang="fr-FR" altLang="fr-FR" sz="2000" b="1" dirty="0">
                      <a:ln>
                        <a:noFill/>
                      </a:ln>
                      <a:solidFill>
                        <a:schemeClr val="tx1"/>
                      </a:solidFill>
                      <a:effectLst/>
                      <a:latin typeface="Times New Roman" panose="02020603050405020304" pitchFamily="18" charset="0"/>
                      <a:cs typeface="Times New Roman" panose="02020603050405020304" pitchFamily="18" charset="0"/>
                      <a:sym typeface="+mn-ea"/>
                    </a:rPr>
                    <a:t>'influencer</a:t>
                  </a:r>
                  <a:r>
                    <a:rPr lang="fr-FR" altLang="fr-FR" sz="2000" dirty="0">
                      <a:ln>
                        <a:noFill/>
                      </a:ln>
                      <a:solidFill>
                        <a:schemeClr val="tx1"/>
                      </a:solidFill>
                      <a:effectLst/>
                      <a:latin typeface="Times New Roman" panose="02020603050405020304" pitchFamily="18" charset="0"/>
                      <a:cs typeface="Times New Roman" panose="02020603050405020304" pitchFamily="18" charset="0"/>
                      <a:sym typeface="+mn-ea"/>
                    </a:rPr>
                    <a:t>, d'</a:t>
                  </a:r>
                  <a:r>
                    <a:rPr lang="fr-FR" altLang="fr-FR" sz="2000" b="1" dirty="0">
                      <a:ln>
                        <a:noFill/>
                      </a:ln>
                      <a:solidFill>
                        <a:schemeClr val="tx1"/>
                      </a:solidFill>
                      <a:effectLst/>
                      <a:latin typeface="Times New Roman" panose="02020603050405020304" pitchFamily="18" charset="0"/>
                      <a:cs typeface="Times New Roman" panose="02020603050405020304" pitchFamily="18" charset="0"/>
                      <a:sym typeface="+mn-ea"/>
                    </a:rPr>
                    <a:t>encourager</a:t>
                  </a:r>
                  <a:r>
                    <a:rPr lang="fr-FR" altLang="fr-FR" sz="2000" dirty="0">
                      <a:ln>
                        <a:noFill/>
                      </a:ln>
                      <a:solidFill>
                        <a:schemeClr val="tx1"/>
                      </a:solidFill>
                      <a:effectLst/>
                      <a:latin typeface="Times New Roman" panose="02020603050405020304" pitchFamily="18" charset="0"/>
                      <a:cs typeface="Times New Roman" panose="02020603050405020304" pitchFamily="18" charset="0"/>
                      <a:sym typeface="+mn-ea"/>
                    </a:rPr>
                    <a:t> et d'</a:t>
                  </a:r>
                  <a:r>
                    <a:rPr lang="fr-FR" altLang="fr-FR" sz="2000" b="1" dirty="0">
                      <a:ln>
                        <a:noFill/>
                      </a:ln>
                      <a:solidFill>
                        <a:schemeClr val="tx1"/>
                      </a:solidFill>
                      <a:effectLst/>
                      <a:latin typeface="Times New Roman" panose="02020603050405020304" pitchFamily="18" charset="0"/>
                      <a:cs typeface="Times New Roman" panose="02020603050405020304" pitchFamily="18" charset="0"/>
                      <a:sym typeface="+mn-ea"/>
                    </a:rPr>
                    <a:t>assister</a:t>
                  </a:r>
                  <a:r>
                    <a:rPr lang="fr-FR" altLang="fr-FR" sz="2000" dirty="0">
                      <a:ln>
                        <a:noFill/>
                      </a:ln>
                      <a:solidFill>
                        <a:schemeClr val="tx1"/>
                      </a:solidFill>
                      <a:effectLst/>
                      <a:latin typeface="Times New Roman" panose="02020603050405020304" pitchFamily="18" charset="0"/>
                      <a:cs typeface="Times New Roman" panose="02020603050405020304" pitchFamily="18" charset="0"/>
                      <a:sym typeface="+mn-ea"/>
                    </a:rPr>
                    <a:t> les sociétés du monde entier</a:t>
                  </a:r>
                  <a:endParaRPr lang="fr-FR" sz="2000" b="1" dirty="0">
                    <a:solidFill>
                      <a:schemeClr val="bg1">
                        <a:lumMod val="50000"/>
                      </a:schemeClr>
                    </a:solidFill>
                    <a:latin typeface="Times New Roman" panose="02020603050405020304" pitchFamily="18" charset="0"/>
                    <a:cs typeface="Times New Roman" panose="02020603050405020304" pitchFamily="18" charset="0"/>
                  </a:endParaRPr>
                </a:p>
                <a:p>
                  <a:pPr algn="ctr"/>
                  <a:endParaRPr lang="fr-FR" alt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Rectangle à coins arrondi 3"/>
                <p:cNvSpPr/>
                <p:nvPr/>
              </p:nvSpPr>
              <p:spPr>
                <a:xfrm>
                  <a:off x="852" y="5579"/>
                  <a:ext cx="3835" cy="2520"/>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5" name="Rectangle à coins arrondi 4"/>
                <p:cNvSpPr/>
                <p:nvPr/>
              </p:nvSpPr>
              <p:spPr>
                <a:xfrm>
                  <a:off x="853" y="5068"/>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11" name="Rectangle à coins arrondi 10"/>
              <p:cNvSpPr/>
              <p:nvPr/>
            </p:nvSpPr>
            <p:spPr>
              <a:xfrm>
                <a:off x="5922" y="5601"/>
                <a:ext cx="3728" cy="2479"/>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2" name="Rectangle à coins arrondi 11"/>
              <p:cNvSpPr/>
              <p:nvPr/>
            </p:nvSpPr>
            <p:spPr>
              <a:xfrm>
                <a:off x="5922" y="5885"/>
                <a:ext cx="3728" cy="2214"/>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3" name="Rectangle à coins arrondi 12"/>
              <p:cNvSpPr/>
              <p:nvPr/>
            </p:nvSpPr>
            <p:spPr>
              <a:xfrm>
                <a:off x="5923" y="5155"/>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16" name="Rectangle à coins arrondi 15"/>
            <p:cNvSpPr/>
            <p:nvPr/>
          </p:nvSpPr>
          <p:spPr>
            <a:xfrm>
              <a:off x="10561" y="5801"/>
              <a:ext cx="3728" cy="2479"/>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7" name="Rectangle à coins arrondi 16"/>
            <p:cNvSpPr/>
            <p:nvPr/>
          </p:nvSpPr>
          <p:spPr>
            <a:xfrm>
              <a:off x="10561" y="6085"/>
              <a:ext cx="3728" cy="2214"/>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8" name="Rectangle à coins arrondi 17"/>
            <p:cNvSpPr/>
            <p:nvPr/>
          </p:nvSpPr>
          <p:spPr>
            <a:xfrm>
              <a:off x="10562" y="5355"/>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6" name="Rectangle à coins arrondi 5"/>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35/84</a:t>
            </a:r>
            <a:endParaRPr lang="fr-FR" altLang="en-US"/>
          </a:p>
        </p:txBody>
      </p:sp>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 coins arrondis 7"/>
          <p:cNvSpPr/>
          <p:nvPr/>
        </p:nvSpPr>
        <p:spPr>
          <a:xfrm>
            <a:off x="1019503" y="3268717"/>
            <a:ext cx="1765737" cy="10195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0" y="0"/>
            <a:ext cx="9143999" cy="5143499"/>
          </a:xfrm>
          <a:solidFill>
            <a:schemeClr val="accent4"/>
          </a:solidFill>
        </p:spPr>
        <p:txBody>
          <a:bodyPr/>
          <a:lstStyle/>
          <a:p>
            <a:endParaRPr lang="fr-FR" dirty="0"/>
          </a:p>
        </p:txBody>
      </p:sp>
      <p:sp>
        <p:nvSpPr>
          <p:cNvPr id="6" name="Rectangle à coins arrondi 5"/>
          <p:cNvSpPr/>
          <p:nvPr/>
        </p:nvSpPr>
        <p:spPr>
          <a:xfrm>
            <a:off x="6706235" y="2923540"/>
            <a:ext cx="2360930" cy="146240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d</a:t>
            </a:r>
            <a:r>
              <a:rPr lang="fr-FR" altLang="fr-FR" sz="2000" b="1" dirty="0">
                <a:ln>
                  <a:noFill/>
                </a:ln>
                <a:solidFill>
                  <a:schemeClr val="bg2"/>
                </a:solidFill>
                <a:effectLst/>
                <a:latin typeface="Times New Roman" panose="02020603050405020304" pitchFamily="18" charset="0"/>
                <a:cs typeface="Times New Roman" panose="02020603050405020304" pitchFamily="18" charset="0"/>
                <a:sym typeface="+mn-ea"/>
              </a:rPr>
              <a:t>'in</a:t>
            </a: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 d'</a:t>
            </a:r>
            <a:r>
              <a:rPr lang="fr-FR" altLang="fr-FR" sz="2000" b="1" dirty="0">
                <a:ln>
                  <a:noFill/>
                </a:ln>
                <a:solidFill>
                  <a:schemeClr val="bg2"/>
                </a:solidFill>
                <a:effectLst/>
                <a:latin typeface="Times New Roman" panose="02020603050405020304" pitchFamily="18" charset="0"/>
                <a:cs typeface="Times New Roman" panose="02020603050405020304" pitchFamily="18" charset="0"/>
                <a:sym typeface="+mn-ea"/>
              </a:rPr>
              <a:t>encourager</a:t>
            </a: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 et d'</a:t>
            </a:r>
            <a:r>
              <a:rPr lang="fr-FR" altLang="fr-FR" sz="2000" b="1" dirty="0">
                <a:ln>
                  <a:noFill/>
                </a:ln>
                <a:solidFill>
                  <a:schemeClr val="bg2"/>
                </a:solidFill>
                <a:effectLst/>
                <a:latin typeface="Times New Roman" panose="02020603050405020304" pitchFamily="18" charset="0"/>
                <a:cs typeface="Times New Roman" panose="02020603050405020304" pitchFamily="18" charset="0"/>
                <a:sym typeface="+mn-ea"/>
              </a:rPr>
              <a:t>assister</a:t>
            </a: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 les sociétés du monde entier</a:t>
            </a:r>
            <a:endParaRPr lang="fr-FR" sz="2000" b="1" dirty="0">
              <a:solidFill>
                <a:schemeClr val="bg1">
                  <a:lumMod val="50000"/>
                </a:schemeClr>
              </a:solidFill>
              <a:latin typeface="Times New Roman" panose="02020603050405020304" pitchFamily="18" charset="0"/>
              <a:cs typeface="Times New Roman" panose="02020603050405020304" pitchFamily="18" charset="0"/>
            </a:endParaRPr>
          </a:p>
          <a:p>
            <a:pPr algn="ctr"/>
            <a:endParaRPr lang="fr-FR" altLang="en-US" sz="2000" b="1" dirty="0">
              <a:solidFill>
                <a:schemeClr val="bg1"/>
              </a:solidFill>
              <a:latin typeface="Times New Roman" panose="02020603050405020304" pitchFamily="18" charset="0"/>
              <a:cs typeface="Times New Roman" panose="02020603050405020304" pitchFamily="18" charset="0"/>
            </a:endParaRPr>
          </a:p>
        </p:txBody>
      </p:sp>
      <p:grpSp>
        <p:nvGrpSpPr>
          <p:cNvPr id="21" name="Grouper 20"/>
          <p:cNvGrpSpPr/>
          <p:nvPr/>
        </p:nvGrpSpPr>
        <p:grpSpPr>
          <a:xfrm>
            <a:off x="461645" y="-122555"/>
            <a:ext cx="8532495" cy="4508500"/>
            <a:chOff x="852" y="486"/>
            <a:chExt cx="13437" cy="7813"/>
          </a:xfrm>
        </p:grpSpPr>
        <p:sp>
          <p:nvSpPr>
            <p:cNvPr id="16" name="Rectangle à coins arrondi 15"/>
            <p:cNvSpPr/>
            <p:nvPr/>
          </p:nvSpPr>
          <p:spPr>
            <a:xfrm>
              <a:off x="5922" y="486"/>
              <a:ext cx="3728" cy="5886"/>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lvl="0" indent="0" algn="l" rtl="0">
                <a:spcBef>
                  <a:spcPts val="0"/>
                </a:spcBef>
                <a:spcAft>
                  <a:spcPts val="0"/>
                </a:spcAft>
                <a:buNone/>
              </a:pPr>
              <a:endParaRPr lang="fr-FR" altLang="fr-FR" sz="2000"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endParaRPr>
            </a:p>
          </p:txBody>
        </p:sp>
        <p:grpSp>
          <p:nvGrpSpPr>
            <p:cNvPr id="20" name="Grouper 19"/>
            <p:cNvGrpSpPr/>
            <p:nvPr/>
          </p:nvGrpSpPr>
          <p:grpSpPr>
            <a:xfrm>
              <a:off x="852" y="5068"/>
              <a:ext cx="8798" cy="3032"/>
              <a:chOff x="852" y="5068"/>
              <a:chExt cx="8798" cy="3032"/>
            </a:xfrm>
          </p:grpSpPr>
          <p:grpSp>
            <p:nvGrpSpPr>
              <p:cNvPr id="19" name="Grouper 18"/>
              <p:cNvGrpSpPr/>
              <p:nvPr/>
            </p:nvGrpSpPr>
            <p:grpSpPr>
              <a:xfrm>
                <a:off x="852" y="5068"/>
                <a:ext cx="3835" cy="3031"/>
                <a:chOff x="852" y="5068"/>
                <a:chExt cx="3835" cy="3031"/>
              </a:xfrm>
            </p:grpSpPr>
            <p:sp>
              <p:nvSpPr>
                <p:cNvPr id="3" name="Rectangle à coins arrondi 2"/>
                <p:cNvSpPr/>
                <p:nvPr/>
              </p:nvSpPr>
              <p:spPr>
                <a:xfrm>
                  <a:off x="852" y="5356"/>
                  <a:ext cx="3835" cy="2619"/>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sz="2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Rectangle à coins arrondi 3"/>
                <p:cNvSpPr/>
                <p:nvPr/>
              </p:nvSpPr>
              <p:spPr>
                <a:xfrm>
                  <a:off x="852" y="5579"/>
                  <a:ext cx="3835" cy="2520"/>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5" name="Rectangle à coins arrondi 4"/>
                <p:cNvSpPr/>
                <p:nvPr/>
              </p:nvSpPr>
              <p:spPr>
                <a:xfrm>
                  <a:off x="853" y="5068"/>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11" name="Rectangle à coins arrondi 10"/>
              <p:cNvSpPr/>
              <p:nvPr/>
            </p:nvSpPr>
            <p:spPr>
              <a:xfrm>
                <a:off x="5922" y="5580"/>
                <a:ext cx="3728" cy="25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lvl="0" indent="0" algn="l" rtl="0">
                  <a:spcBef>
                    <a:spcPts val="0"/>
                  </a:spcBef>
                  <a:spcAft>
                    <a:spcPts val="0"/>
                  </a:spcAft>
                  <a:buNone/>
                </a:pPr>
                <a:endParaRPr lang="fr-FR" altLang="fr-FR" sz="2000"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endParaRPr>
              </a:p>
            </p:txBody>
          </p:sp>
          <p:sp>
            <p:nvSpPr>
              <p:cNvPr id="12" name="Rectangle à coins arrondi 11"/>
              <p:cNvSpPr/>
              <p:nvPr/>
            </p:nvSpPr>
            <p:spPr>
              <a:xfrm>
                <a:off x="5922" y="5885"/>
                <a:ext cx="3728" cy="2214"/>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3" name="Rectangle à coins arrondi 12"/>
              <p:cNvSpPr/>
              <p:nvPr/>
            </p:nvSpPr>
            <p:spPr>
              <a:xfrm>
                <a:off x="5923" y="5155"/>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17" name="Rectangle à coins arrondi 16"/>
            <p:cNvSpPr/>
            <p:nvPr/>
          </p:nvSpPr>
          <p:spPr>
            <a:xfrm>
              <a:off x="10561" y="6085"/>
              <a:ext cx="3728" cy="2214"/>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8" name="Rectangle à coins arrondi 17"/>
            <p:cNvSpPr/>
            <p:nvPr/>
          </p:nvSpPr>
          <p:spPr>
            <a:xfrm>
              <a:off x="10562" y="5355"/>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7" name="Zone de texte 6"/>
          <p:cNvSpPr txBox="1"/>
          <p:nvPr/>
        </p:nvSpPr>
        <p:spPr>
          <a:xfrm>
            <a:off x="3973195" y="236220"/>
            <a:ext cx="2154555" cy="2553335"/>
          </a:xfrm>
          <a:prstGeom prst="rect">
            <a:avLst/>
          </a:prstGeom>
          <a:noFill/>
        </p:spPr>
        <p:txBody>
          <a:bodyPr wrap="square" rtlCol="0">
            <a:spAutoFit/>
          </a:bodyPr>
          <a:p>
            <a:pPr algn="l"/>
            <a:r>
              <a:rPr lang="fr-FR" altLang="fr-FR" sz="2000"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rPr>
              <a:t>s'assurer que l'utilisation des ressources naturelles est fuhaite de façon équitable et durable</a:t>
            </a:r>
            <a:endParaRPr lang="fr-FR" altLang="fr-FR" sz="2000"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endParaRPr>
          </a:p>
          <a:p>
            <a:pPr algn="l"/>
            <a:endParaRPr lang="fr-FR" altLang="en-US" sz="2000"/>
          </a:p>
        </p:txBody>
      </p:sp>
      <p:sp>
        <p:nvSpPr>
          <p:cNvPr id="9" name="Rectangle à coins arrondi 8"/>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36/84</a:t>
            </a:r>
            <a:endParaRPr lang="fr-FR" alt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 coins arrondis 7"/>
          <p:cNvSpPr/>
          <p:nvPr/>
        </p:nvSpPr>
        <p:spPr>
          <a:xfrm>
            <a:off x="1019503" y="3268717"/>
            <a:ext cx="1765737" cy="10195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0" y="0"/>
            <a:ext cx="9143999" cy="5143499"/>
          </a:xfrm>
          <a:solidFill>
            <a:schemeClr val="accent4"/>
          </a:solidFill>
        </p:spPr>
        <p:txBody>
          <a:bodyPr/>
          <a:lstStyle/>
          <a:p>
            <a:endParaRPr lang="fr-FR" dirty="0">
              <a:solidFill>
                <a:schemeClr val="accent2"/>
              </a:solidFill>
            </a:endParaRPr>
          </a:p>
        </p:txBody>
      </p:sp>
      <p:sp>
        <p:nvSpPr>
          <p:cNvPr id="6" name="Rectangle à coins arrondi 5"/>
          <p:cNvSpPr/>
          <p:nvPr/>
        </p:nvSpPr>
        <p:spPr>
          <a:xfrm>
            <a:off x="3760470" y="2893060"/>
            <a:ext cx="2360930" cy="139446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d</a:t>
            </a:r>
            <a:r>
              <a:rPr lang="fr-FR" altLang="fr-FR" sz="2000" b="1" dirty="0">
                <a:ln>
                  <a:noFill/>
                </a:ln>
                <a:solidFill>
                  <a:schemeClr val="bg2"/>
                </a:solidFill>
                <a:effectLst/>
                <a:latin typeface="Times New Roman" panose="02020603050405020304" pitchFamily="18" charset="0"/>
                <a:cs typeface="Times New Roman" panose="02020603050405020304" pitchFamily="18" charset="0"/>
                <a:sym typeface="+mn-ea"/>
              </a:rPr>
              <a:t>'i</a:t>
            </a: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 d'</a:t>
            </a:r>
            <a:r>
              <a:rPr lang="fr-FR" altLang="fr-FR" sz="2000" b="1" dirty="0">
                <a:ln>
                  <a:noFill/>
                </a:ln>
                <a:solidFill>
                  <a:schemeClr val="bg2"/>
                </a:solidFill>
                <a:effectLst/>
                <a:latin typeface="Times New Roman" panose="02020603050405020304" pitchFamily="18" charset="0"/>
                <a:cs typeface="Times New Roman" panose="02020603050405020304" pitchFamily="18" charset="0"/>
                <a:sym typeface="+mn-ea"/>
              </a:rPr>
              <a:t>encourager</a:t>
            </a: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 et d'</a:t>
            </a:r>
            <a:r>
              <a:rPr lang="fr-FR" altLang="fr-FR" sz="2000" b="1" dirty="0">
                <a:ln>
                  <a:noFill/>
                </a:ln>
                <a:solidFill>
                  <a:schemeClr val="bg2"/>
                </a:solidFill>
                <a:effectLst/>
                <a:latin typeface="Times New Roman" panose="02020603050405020304" pitchFamily="18" charset="0"/>
                <a:cs typeface="Times New Roman" panose="02020603050405020304" pitchFamily="18" charset="0"/>
                <a:sym typeface="+mn-ea"/>
              </a:rPr>
              <a:t>assister</a:t>
            </a: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 les sociétés du monde entier</a:t>
            </a:r>
            <a:endParaRPr lang="fr-FR" sz="2000" b="1" dirty="0">
              <a:solidFill>
                <a:schemeClr val="bg1">
                  <a:lumMod val="50000"/>
                </a:schemeClr>
              </a:solidFill>
              <a:latin typeface="Times New Roman" panose="02020603050405020304" pitchFamily="18" charset="0"/>
              <a:cs typeface="Times New Roman" panose="02020603050405020304" pitchFamily="18" charset="0"/>
            </a:endParaRPr>
          </a:p>
          <a:p>
            <a:pPr algn="ctr"/>
            <a:endParaRPr lang="fr-FR" altLang="en-US" sz="2000" b="1" dirty="0">
              <a:solidFill>
                <a:schemeClr val="bg1"/>
              </a:solidFill>
              <a:latin typeface="Times New Roman" panose="02020603050405020304" pitchFamily="18" charset="0"/>
              <a:cs typeface="Times New Roman" panose="02020603050405020304" pitchFamily="18" charset="0"/>
            </a:endParaRPr>
          </a:p>
        </p:txBody>
      </p:sp>
      <p:grpSp>
        <p:nvGrpSpPr>
          <p:cNvPr id="21" name="Grouper 20"/>
          <p:cNvGrpSpPr/>
          <p:nvPr/>
        </p:nvGrpSpPr>
        <p:grpSpPr>
          <a:xfrm>
            <a:off x="540385" y="12065"/>
            <a:ext cx="8532495" cy="4387215"/>
            <a:chOff x="852" y="374"/>
            <a:chExt cx="13437" cy="7925"/>
          </a:xfrm>
        </p:grpSpPr>
        <p:grpSp>
          <p:nvGrpSpPr>
            <p:cNvPr id="20" name="Grouper 19"/>
            <p:cNvGrpSpPr/>
            <p:nvPr/>
          </p:nvGrpSpPr>
          <p:grpSpPr>
            <a:xfrm>
              <a:off x="852" y="374"/>
              <a:ext cx="13437" cy="7726"/>
              <a:chOff x="852" y="374"/>
              <a:chExt cx="13437" cy="7726"/>
            </a:xfrm>
          </p:grpSpPr>
          <p:grpSp>
            <p:nvGrpSpPr>
              <p:cNvPr id="19" name="Grouper 18"/>
              <p:cNvGrpSpPr/>
              <p:nvPr/>
            </p:nvGrpSpPr>
            <p:grpSpPr>
              <a:xfrm>
                <a:off x="852" y="5068"/>
                <a:ext cx="3835" cy="3032"/>
                <a:chOff x="852" y="5068"/>
                <a:chExt cx="3835" cy="3032"/>
              </a:xfrm>
            </p:grpSpPr>
            <p:sp>
              <p:nvSpPr>
                <p:cNvPr id="3" name="Rectangle à coins arrondi 2"/>
                <p:cNvSpPr/>
                <p:nvPr/>
              </p:nvSpPr>
              <p:spPr>
                <a:xfrm>
                  <a:off x="852" y="5356"/>
                  <a:ext cx="3835" cy="2744"/>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 d'</a:t>
                  </a:r>
                  <a:r>
                    <a:rPr lang="fr-FR" altLang="fr-FR" sz="2000" b="1" dirty="0">
                      <a:ln>
                        <a:noFill/>
                      </a:ln>
                      <a:solidFill>
                        <a:schemeClr val="bg2"/>
                      </a:solidFill>
                      <a:effectLst/>
                      <a:latin typeface="Times New Roman" panose="02020603050405020304" pitchFamily="18" charset="0"/>
                      <a:cs typeface="Times New Roman" panose="02020603050405020304" pitchFamily="18" charset="0"/>
                      <a:sym typeface="+mn-ea"/>
                    </a:rPr>
                    <a:t>encourager</a:t>
                  </a: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 et d'</a:t>
                  </a:r>
                  <a:r>
                    <a:rPr lang="fr-FR" altLang="fr-FR" sz="2000" b="1" dirty="0">
                      <a:ln>
                        <a:noFill/>
                      </a:ln>
                      <a:solidFill>
                        <a:schemeClr val="bg2"/>
                      </a:solidFill>
                      <a:effectLst/>
                      <a:latin typeface="Times New Roman" panose="02020603050405020304" pitchFamily="18" charset="0"/>
                      <a:cs typeface="Times New Roman" panose="02020603050405020304" pitchFamily="18" charset="0"/>
                      <a:sym typeface="+mn-ea"/>
                    </a:rPr>
                    <a:t>assister</a:t>
                  </a:r>
                  <a:r>
                    <a:rPr lang="fr-FR" altLang="fr-FR" sz="2000" dirty="0">
                      <a:ln>
                        <a:noFill/>
                      </a:ln>
                      <a:solidFill>
                        <a:schemeClr val="bg2"/>
                      </a:solidFill>
                      <a:effectLst/>
                      <a:latin typeface="Times New Roman" panose="02020603050405020304" pitchFamily="18" charset="0"/>
                      <a:cs typeface="Times New Roman" panose="02020603050405020304" pitchFamily="18" charset="0"/>
                      <a:sym typeface="+mn-ea"/>
                    </a:rPr>
                    <a:t> les sociétés du monde entier</a:t>
                  </a:r>
                  <a:endParaRPr lang="fr-FR" sz="2000" b="1" dirty="0">
                    <a:solidFill>
                      <a:schemeClr val="bg1">
                        <a:lumMod val="50000"/>
                      </a:schemeClr>
                    </a:solidFill>
                    <a:latin typeface="Times New Roman" panose="02020603050405020304" pitchFamily="18" charset="0"/>
                    <a:cs typeface="Times New Roman" panose="02020603050405020304" pitchFamily="18" charset="0"/>
                  </a:endParaRPr>
                </a:p>
                <a:p>
                  <a:pPr algn="ctr"/>
                  <a:endParaRPr lang="fr-FR" altLang="en-US" sz="2000" b="1" dirty="0">
                    <a:solidFill>
                      <a:schemeClr val="bg1"/>
                    </a:solidFill>
                    <a:latin typeface="Times New Roman" panose="02020603050405020304" pitchFamily="18" charset="0"/>
                    <a:cs typeface="Times New Roman" panose="02020603050405020304" pitchFamily="18" charset="0"/>
                  </a:endParaRPr>
                </a:p>
              </p:txBody>
            </p:sp>
            <p:sp>
              <p:nvSpPr>
                <p:cNvPr id="4" name="Rectangle à coins arrondi 3"/>
                <p:cNvSpPr/>
                <p:nvPr/>
              </p:nvSpPr>
              <p:spPr>
                <a:xfrm>
                  <a:off x="852" y="5579"/>
                  <a:ext cx="3835" cy="2520"/>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5" name="Rectangle à coins arrondi 4"/>
                <p:cNvSpPr/>
                <p:nvPr/>
              </p:nvSpPr>
              <p:spPr>
                <a:xfrm>
                  <a:off x="853" y="5068"/>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11" name="Rectangle à coins arrondi 10"/>
              <p:cNvSpPr/>
              <p:nvPr/>
            </p:nvSpPr>
            <p:spPr>
              <a:xfrm>
                <a:off x="10561" y="374"/>
                <a:ext cx="3728" cy="5997"/>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lvl="0" indent="0" algn="l" rtl="0">
                  <a:spcBef>
                    <a:spcPts val="0"/>
                  </a:spcBef>
                  <a:spcAft>
                    <a:spcPts val="0"/>
                  </a:spcAft>
                  <a:buNone/>
                </a:pPr>
                <a:r>
                  <a:rPr lang="fr-FR" altLang="fr-FR" sz="2000"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rPr>
                  <a:t>la conservation de </a:t>
                </a:r>
                <a:r>
                  <a:rPr lang="fr-FR" altLang="fr-FR" sz="2000" b="1"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rPr>
                  <a:t>l'intégrité</a:t>
                </a:r>
                <a:r>
                  <a:rPr lang="fr-FR" altLang="fr-FR" sz="2000"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rPr>
                  <a:t> et de la </a:t>
                </a:r>
                <a:r>
                  <a:rPr lang="fr-FR" altLang="fr-FR" sz="2000" b="1"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rPr>
                  <a:t>biodiversité</a:t>
                </a:r>
                <a:r>
                  <a:rPr lang="fr-FR" altLang="fr-FR" sz="2000"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rPr>
                  <a:t> de la nature</a:t>
                </a:r>
                <a:endParaRPr lang="fr-FR" altLang="fr-FR" sz="2000" dirty="0">
                  <a:ln>
                    <a:noFill/>
                  </a:ln>
                  <a:solidFill>
                    <a:schemeClr val="bg2">
                      <a:lumMod val="10000"/>
                    </a:schemeClr>
                  </a:solidFill>
                  <a:effectLst/>
                  <a:latin typeface="Times New Roman" panose="02020603050405020304" pitchFamily="18" charset="0"/>
                  <a:cs typeface="Times New Roman" panose="02020603050405020304" pitchFamily="18" charset="0"/>
                  <a:sym typeface="+mn-ea"/>
                </a:endParaRPr>
              </a:p>
            </p:txBody>
          </p:sp>
          <p:sp>
            <p:nvSpPr>
              <p:cNvPr id="12" name="Rectangle à coins arrondi 11"/>
              <p:cNvSpPr/>
              <p:nvPr/>
            </p:nvSpPr>
            <p:spPr>
              <a:xfrm>
                <a:off x="5922" y="5885"/>
                <a:ext cx="3728" cy="2214"/>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3" name="Rectangle à coins arrondi 12"/>
              <p:cNvSpPr/>
              <p:nvPr/>
            </p:nvSpPr>
            <p:spPr>
              <a:xfrm>
                <a:off x="5923" y="5155"/>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16" name="Rectangle à coins arrondi 15"/>
            <p:cNvSpPr/>
            <p:nvPr/>
          </p:nvSpPr>
          <p:spPr>
            <a:xfrm>
              <a:off x="10561" y="5801"/>
              <a:ext cx="3728" cy="2479"/>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7" name="Rectangle à coins arrondi 16"/>
            <p:cNvSpPr/>
            <p:nvPr/>
          </p:nvSpPr>
          <p:spPr>
            <a:xfrm>
              <a:off x="10561" y="6085"/>
              <a:ext cx="3728" cy="2214"/>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18" name="Rectangle à coins arrondi 17"/>
            <p:cNvSpPr/>
            <p:nvPr/>
          </p:nvSpPr>
          <p:spPr>
            <a:xfrm>
              <a:off x="10562" y="5355"/>
              <a:ext cx="1800" cy="1017"/>
            </a:xfrm>
            <a:prstGeom prst="round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grpSp>
      <p:sp>
        <p:nvSpPr>
          <p:cNvPr id="7" name="Rectangle à coins arrondi 6"/>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37/84</a:t>
            </a:r>
            <a:endParaRPr lang="fr-FR" altLang="en-US"/>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 name="Google Shape;1636;p66"/>
          <p:cNvSpPr/>
          <p:nvPr/>
        </p:nvSpPr>
        <p:spPr>
          <a:xfrm>
            <a:off x="8313800" y="135471"/>
            <a:ext cx="521400" cy="5214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37" name="Google Shape;1637;p66"/>
          <p:cNvSpPr/>
          <p:nvPr/>
        </p:nvSpPr>
        <p:spPr>
          <a:xfrm>
            <a:off x="323325" y="4091121"/>
            <a:ext cx="841800" cy="841800"/>
          </a:xfrm>
          <a:prstGeom prst="ellipse">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38" name="Google Shape;1638;p66"/>
          <p:cNvSpPr/>
          <p:nvPr/>
        </p:nvSpPr>
        <p:spPr>
          <a:xfrm>
            <a:off x="56300" y="355371"/>
            <a:ext cx="689100" cy="6891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39" name="Google Shape;1639;p66"/>
          <p:cNvSpPr/>
          <p:nvPr/>
        </p:nvSpPr>
        <p:spPr>
          <a:xfrm>
            <a:off x="2806059" y="3634723"/>
            <a:ext cx="3557361" cy="489900"/>
          </a:xfrm>
          <a:prstGeom prst="rect">
            <a:avLst/>
          </a:prstGeom>
          <a:solidFill>
            <a:srgbClr val="FFF8F0"/>
          </a:solidFill>
          <a:ln w="19050" cap="flat" cmpd="sng">
            <a:solidFill>
              <a:srgbClr val="222222"/>
            </a:solidFill>
            <a:prstDash val="solid"/>
            <a:round/>
            <a:headEnd type="none" w="sm" len="sm"/>
            <a:tailEnd type="none" w="sm" len="sm"/>
          </a:ln>
          <a:effectLst>
            <a:outerShdw dist="95250" dir="3360000" algn="bl" rotWithShape="0">
              <a:srgbClr val="222222"/>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fr-FR" sz="2200" b="0" i="0" dirty="0">
                <a:solidFill>
                  <a:srgbClr val="1C2F49"/>
                </a:solidFill>
                <a:effectLst/>
                <a:latin typeface="Times New Roman" panose="02020603050405020304" pitchFamily="18" charset="0"/>
                <a:cs typeface="Times New Roman" panose="02020603050405020304" pitchFamily="18" charset="0"/>
              </a:rPr>
              <a:t>d’assurer nos besoins</a:t>
            </a:r>
            <a:endParaRPr sz="2200" dirty="0">
              <a:latin typeface="Times New Roman" panose="02020603050405020304" pitchFamily="18" charset="0"/>
              <a:cs typeface="Times New Roman" panose="02020603050405020304" pitchFamily="18" charset="0"/>
            </a:endParaRPr>
          </a:p>
        </p:txBody>
      </p:sp>
      <p:sp>
        <p:nvSpPr>
          <p:cNvPr id="1643" name="Google Shape;1643;p66"/>
          <p:cNvSpPr/>
          <p:nvPr/>
        </p:nvSpPr>
        <p:spPr>
          <a:xfrm>
            <a:off x="267292" y="2522795"/>
            <a:ext cx="8634895" cy="786220"/>
          </a:xfrm>
          <a:prstGeom prst="rect">
            <a:avLst/>
          </a:prstGeom>
          <a:solidFill>
            <a:schemeClr val="accent1"/>
          </a:solidFill>
          <a:ln w="19050" cap="flat" cmpd="sng">
            <a:solidFill>
              <a:srgbClr val="222222"/>
            </a:solidFill>
            <a:prstDash val="solid"/>
            <a:round/>
            <a:headEnd type="none" w="sm" len="sm"/>
            <a:tailEnd type="none" w="sm" len="sm"/>
          </a:ln>
          <a:effectLst>
            <a:outerShdw dist="76200" dir="2820000" algn="bl" rotWithShape="0">
              <a:srgbClr val="222222"/>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fr-FR" sz="2200" b="0" i="0" dirty="0">
                <a:solidFill>
                  <a:srgbClr val="1C2F49"/>
                </a:solidFill>
                <a:effectLst/>
                <a:latin typeface="Times New Roman" panose="02020603050405020304" pitchFamily="18" charset="0"/>
                <a:cs typeface="Times New Roman" panose="02020603050405020304" pitchFamily="18" charset="0"/>
              </a:rPr>
              <a:t>la communauté</a:t>
            </a:r>
            <a:r>
              <a:rPr lang="fr-FR" sz="2200" b="0" i="0" dirty="0">
                <a:solidFill>
                  <a:srgbClr val="1C2F49"/>
                </a:solidFill>
                <a:effectLst/>
                <a:latin typeface="Montserrat" panose="00000500000000000000" pitchFamily="2" charset="0"/>
              </a:rPr>
              <a:t> </a:t>
            </a:r>
            <a:r>
              <a:rPr lang="fr-FR" sz="2200" b="0" i="0" dirty="0">
                <a:solidFill>
                  <a:srgbClr val="1C2F49"/>
                </a:solidFill>
                <a:effectLst/>
                <a:latin typeface="Times New Roman" panose="02020603050405020304" pitchFamily="18" charset="0"/>
                <a:cs typeface="Times New Roman" panose="02020603050405020304" pitchFamily="18" charset="0"/>
              </a:rPr>
              <a:t>internationale a pris conscience de la </a:t>
            </a:r>
            <a:r>
              <a:rPr lang="fr-FR" sz="2200" b="0" i="0" dirty="0">
                <a:solidFill>
                  <a:srgbClr val="FF0000"/>
                </a:solidFill>
                <a:effectLst/>
                <a:latin typeface="Times New Roman" panose="02020603050405020304" pitchFamily="18" charset="0"/>
                <a:cs typeface="Times New Roman" panose="02020603050405020304" pitchFamily="18" charset="0"/>
              </a:rPr>
              <a:t>nécessité</a:t>
            </a:r>
            <a:r>
              <a:rPr lang="fr-FR" sz="2200" b="0" i="0" dirty="0">
                <a:solidFill>
                  <a:srgbClr val="1C2F49"/>
                </a:solidFill>
                <a:effectLst/>
                <a:latin typeface="Times New Roman" panose="02020603050405020304" pitchFamily="18" charset="0"/>
                <a:cs typeface="Times New Roman" panose="02020603050405020304" pitchFamily="18" charset="0"/>
              </a:rPr>
              <a:t> de trouver un modèle économique susceptible de permettre</a:t>
            </a:r>
            <a:endParaRPr sz="2200" dirty="0">
              <a:latin typeface="Times New Roman" panose="02020603050405020304" pitchFamily="18" charset="0"/>
              <a:cs typeface="Times New Roman" panose="02020603050405020304" pitchFamily="18" charset="0"/>
            </a:endParaRPr>
          </a:p>
        </p:txBody>
      </p:sp>
      <p:sp>
        <p:nvSpPr>
          <p:cNvPr id="1649" name="Google Shape;1649;p66"/>
          <p:cNvSpPr/>
          <p:nvPr/>
        </p:nvSpPr>
        <p:spPr>
          <a:xfrm flipH="1">
            <a:off x="657973" y="1443620"/>
            <a:ext cx="2385002" cy="767502"/>
          </a:xfrm>
          <a:prstGeom prst="rect">
            <a:avLst/>
          </a:prstGeom>
          <a:solidFill>
            <a:srgbClr val="FFF8F0"/>
          </a:solidFill>
          <a:ln w="19050" cap="flat" cmpd="sng">
            <a:solidFill>
              <a:srgbClr val="222222"/>
            </a:solidFill>
            <a:prstDash val="solid"/>
            <a:round/>
            <a:headEnd type="none" w="sm" len="sm"/>
            <a:tailEnd type="none" w="sm" len="sm"/>
          </a:ln>
          <a:effectLst>
            <a:outerShdw dist="95250" dir="3360000" algn="bl" rotWithShape="0">
              <a:srgbClr val="222222"/>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53" name="Google Shape;1653;p66"/>
          <p:cNvSpPr txBox="1"/>
          <p:nvPr/>
        </p:nvSpPr>
        <p:spPr>
          <a:xfrm flipH="1">
            <a:off x="538149" y="1474401"/>
            <a:ext cx="2649971" cy="38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fr-FR" sz="2200" b="0" i="0" dirty="0">
                <a:solidFill>
                  <a:srgbClr val="1C2F49"/>
                </a:solidFill>
                <a:effectLst/>
                <a:latin typeface="Times New Roman" panose="02020603050405020304" pitchFamily="18" charset="0"/>
                <a:cs typeface="Times New Roman" panose="02020603050405020304" pitchFamily="18" charset="0"/>
              </a:rPr>
              <a:t>la couche</a:t>
            </a:r>
            <a:r>
              <a:rPr lang="fr-FR" sz="2200" b="0" i="0" dirty="0">
                <a:solidFill>
                  <a:srgbClr val="1C2F49"/>
                </a:solidFill>
                <a:effectLst/>
                <a:latin typeface="Montserrat" panose="00000500000000000000" pitchFamily="2" charset="0"/>
              </a:rPr>
              <a:t> </a:t>
            </a:r>
            <a:r>
              <a:rPr lang="fr-FR" sz="2200" b="0" i="0" dirty="0">
                <a:solidFill>
                  <a:srgbClr val="1C2F49"/>
                </a:solidFill>
                <a:effectLst/>
                <a:latin typeface="Times New Roman" panose="02020603050405020304" pitchFamily="18" charset="0"/>
                <a:cs typeface="Times New Roman" panose="02020603050405020304" pitchFamily="18" charset="0"/>
              </a:rPr>
              <a:t>d’ozone</a:t>
            </a:r>
            <a:endParaRPr sz="2200" dirty="0">
              <a:solidFill>
                <a:srgbClr val="222222"/>
              </a:solidFill>
              <a:latin typeface="Times New Roman" panose="02020603050405020304" pitchFamily="18" charset="0"/>
              <a:ea typeface="Kumbh Sans"/>
              <a:cs typeface="Times New Roman" panose="02020603050405020304" pitchFamily="18" charset="0"/>
              <a:sym typeface="Kumbh Sans"/>
            </a:endParaRPr>
          </a:p>
        </p:txBody>
      </p:sp>
      <p:sp>
        <p:nvSpPr>
          <p:cNvPr id="1654" name="Google Shape;1654;p66"/>
          <p:cNvSpPr/>
          <p:nvPr/>
        </p:nvSpPr>
        <p:spPr>
          <a:xfrm flipH="1">
            <a:off x="2311406" y="4432045"/>
            <a:ext cx="4546666" cy="521400"/>
          </a:xfrm>
          <a:prstGeom prst="rect">
            <a:avLst/>
          </a:prstGeom>
          <a:solidFill>
            <a:schemeClr val="dk2"/>
          </a:solidFill>
          <a:ln w="19050" cap="flat" cmpd="sng">
            <a:solidFill>
              <a:srgbClr val="222222"/>
            </a:solidFill>
            <a:prstDash val="solid"/>
            <a:round/>
            <a:headEnd type="none" w="sm" len="sm"/>
            <a:tailEnd type="none" w="sm" len="sm"/>
          </a:ln>
          <a:effectLst>
            <a:outerShdw dist="76200" dir="2820000" algn="bl" rotWithShape="0">
              <a:srgbClr val="222222"/>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fr-FR" sz="2200" dirty="0">
                <a:solidFill>
                  <a:srgbClr val="1C2F49"/>
                </a:solidFill>
                <a:effectLst/>
                <a:latin typeface="Times New Roman" panose="02020603050405020304" pitchFamily="18" charset="0"/>
                <a:cs typeface="Times New Roman" panose="02020603050405020304" pitchFamily="18" charset="0"/>
              </a:rPr>
              <a:t>sans détruire notre </a:t>
            </a:r>
            <a:r>
              <a:rPr lang="fr-FR" sz="2200" dirty="0">
                <a:solidFill>
                  <a:srgbClr val="FF0000"/>
                </a:solidFill>
                <a:effectLst/>
                <a:latin typeface="Times New Roman" panose="02020603050405020304" pitchFamily="18" charset="0"/>
                <a:cs typeface="Times New Roman" panose="02020603050405020304" pitchFamily="18" charset="0"/>
              </a:rPr>
              <a:t>écosystème</a:t>
            </a:r>
            <a:endParaRPr sz="2200" dirty="0">
              <a:solidFill>
                <a:srgbClr val="FF0000"/>
              </a:solidFill>
              <a:latin typeface="Times New Roman" panose="02020603050405020304" pitchFamily="18" charset="0"/>
              <a:cs typeface="Times New Roman" panose="02020603050405020304" pitchFamily="18" charset="0"/>
            </a:endParaRPr>
          </a:p>
        </p:txBody>
      </p:sp>
      <p:sp>
        <p:nvSpPr>
          <p:cNvPr id="1659" name="Google Shape;1659;p66"/>
          <p:cNvSpPr/>
          <p:nvPr/>
        </p:nvSpPr>
        <p:spPr>
          <a:xfrm flipH="1">
            <a:off x="3255793" y="1443619"/>
            <a:ext cx="2658874" cy="744557"/>
          </a:xfrm>
          <a:prstGeom prst="rect">
            <a:avLst/>
          </a:prstGeom>
          <a:solidFill>
            <a:srgbClr val="FFF8F0"/>
          </a:solidFill>
          <a:ln w="19050" cap="flat" cmpd="sng">
            <a:solidFill>
              <a:srgbClr val="222222"/>
            </a:solidFill>
            <a:prstDash val="solid"/>
            <a:round/>
            <a:headEnd type="none" w="sm" len="sm"/>
            <a:tailEnd type="none" w="sm" len="sm"/>
          </a:ln>
          <a:effectLst>
            <a:outerShdw dist="95250" dir="3360000" algn="bl" rotWithShape="0">
              <a:srgbClr val="222222"/>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63" name="Google Shape;1663;p66"/>
          <p:cNvSpPr txBox="1"/>
          <p:nvPr/>
        </p:nvSpPr>
        <p:spPr>
          <a:xfrm flipH="1">
            <a:off x="3112757" y="1438805"/>
            <a:ext cx="2840275" cy="3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fr-FR" sz="2200" b="0" i="0" dirty="0">
                <a:solidFill>
                  <a:srgbClr val="1C2F49"/>
                </a:solidFill>
                <a:effectLst/>
                <a:latin typeface="Times New Roman" panose="02020603050405020304" pitchFamily="18" charset="0"/>
                <a:cs typeface="Times New Roman" panose="02020603050405020304" pitchFamily="18" charset="0"/>
              </a:rPr>
              <a:t>le réchauffement climatique</a:t>
            </a:r>
            <a:endParaRPr lang="fr-FR" sz="2200" b="0" i="0" dirty="0">
              <a:solidFill>
                <a:srgbClr val="1C2F49"/>
              </a:solidFill>
              <a:effectLst/>
              <a:latin typeface="Times New Roman" panose="02020603050405020304" pitchFamily="18" charset="0"/>
              <a:ea typeface="Kumbh Sans"/>
              <a:cs typeface="Times New Roman" panose="02020603050405020304" pitchFamily="18" charset="0"/>
              <a:sym typeface="Kumbh Sans"/>
            </a:endParaRPr>
          </a:p>
        </p:txBody>
      </p:sp>
      <p:sp>
        <p:nvSpPr>
          <p:cNvPr id="1669" name="Google Shape;1669;p66"/>
          <p:cNvSpPr/>
          <p:nvPr/>
        </p:nvSpPr>
        <p:spPr>
          <a:xfrm flipH="1">
            <a:off x="6098175" y="1443620"/>
            <a:ext cx="2658874" cy="716950"/>
          </a:xfrm>
          <a:prstGeom prst="rect">
            <a:avLst/>
          </a:prstGeom>
          <a:solidFill>
            <a:srgbClr val="FFF8F0"/>
          </a:solidFill>
          <a:ln w="19050" cap="flat" cmpd="sng">
            <a:solidFill>
              <a:srgbClr val="222222"/>
            </a:solidFill>
            <a:prstDash val="solid"/>
            <a:round/>
            <a:headEnd type="none" w="sm" len="sm"/>
            <a:tailEnd type="none" w="sm" len="sm"/>
          </a:ln>
          <a:effectLst>
            <a:outerShdw dist="95250" dir="3360000" algn="bl" rotWithShape="0">
              <a:srgbClr val="222222"/>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73" name="Google Shape;1673;p66"/>
          <p:cNvSpPr txBox="1"/>
          <p:nvPr/>
        </p:nvSpPr>
        <p:spPr>
          <a:xfrm flipH="1">
            <a:off x="5853705" y="1411830"/>
            <a:ext cx="3102756" cy="670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fr-FR" dirty="0">
                <a:solidFill>
                  <a:srgbClr val="1C2F49"/>
                </a:solidFill>
                <a:latin typeface="Times New Roman" panose="02020603050405020304" pitchFamily="18" charset="0"/>
                <a:cs typeface="Times New Roman" panose="02020603050405020304" pitchFamily="18" charset="0"/>
              </a:rPr>
              <a:t>      </a:t>
            </a:r>
            <a:r>
              <a:rPr lang="fr-FR" sz="2200" b="0" i="0" dirty="0">
                <a:solidFill>
                  <a:srgbClr val="1C2F49"/>
                </a:solidFill>
                <a:effectLst/>
                <a:latin typeface="Times New Roman" panose="02020603050405020304" pitchFamily="18" charset="0"/>
                <a:cs typeface="Times New Roman" panose="02020603050405020304" pitchFamily="18" charset="0"/>
              </a:rPr>
              <a:t>disparition de la biodiversité</a:t>
            </a:r>
            <a:endParaRPr sz="2200" dirty="0">
              <a:solidFill>
                <a:srgbClr val="222222"/>
              </a:solidFill>
              <a:latin typeface="Times New Roman" panose="02020603050405020304" pitchFamily="18" charset="0"/>
              <a:ea typeface="Kumbh Sans"/>
              <a:cs typeface="Times New Roman" panose="02020603050405020304" pitchFamily="18" charset="0"/>
              <a:sym typeface="Kumbh Sans"/>
            </a:endParaRPr>
          </a:p>
        </p:txBody>
      </p:sp>
      <p:sp>
        <p:nvSpPr>
          <p:cNvPr id="1699" name="Google Shape;1699;p66"/>
          <p:cNvSpPr/>
          <p:nvPr/>
        </p:nvSpPr>
        <p:spPr>
          <a:xfrm>
            <a:off x="8233950" y="3731571"/>
            <a:ext cx="629700" cy="6297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700" name="Google Shape;1700;p66"/>
          <p:cNvSpPr txBox="1">
            <a:spLocks noGrp="1"/>
          </p:cNvSpPr>
          <p:nvPr/>
        </p:nvSpPr>
        <p:spPr>
          <a:xfrm>
            <a:off x="725805" y="225425"/>
            <a:ext cx="7703820" cy="892810"/>
          </a:xfrm>
          <a:prstGeom prst="rect">
            <a:avLst/>
          </a:prstGeom>
          <a:noFill/>
          <a:ln>
            <a:noFill/>
          </a:ln>
        </p:spPr>
        <p:txBody>
          <a:bodyPr spcFirstLastPara="1" wrap="square" lIns="91425" tIns="91425" rIns="91425" bIns="91425" anchor="t" anchorCtr="0">
            <a:noAutofit/>
            <a:scene3d>
              <a:camera prst="orthographicFront"/>
              <a:lightRig rig="threePt" dir="t"/>
            </a:scene3d>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dak"/>
              <a:buNone/>
              <a:defRPr sz="3500" b="0" i="0" u="none" strike="noStrike" cap="none">
                <a:solidFill>
                  <a:schemeClr val="dk1"/>
                </a:solidFill>
                <a:latin typeface="Modak"/>
                <a:ea typeface="Modak"/>
                <a:cs typeface="Modak"/>
                <a:sym typeface="Modak"/>
              </a:defRPr>
            </a:lvl1pPr>
            <a:lvl2pPr marR="0" lvl="1" algn="l" rtl="0">
              <a:lnSpc>
                <a:spcPct val="100000"/>
              </a:lnSpc>
              <a:spcBef>
                <a:spcPts val="0"/>
              </a:spcBef>
              <a:spcAft>
                <a:spcPts val="0"/>
              </a:spcAft>
              <a:buClr>
                <a:schemeClr val="dk1"/>
              </a:buClr>
              <a:buSzPts val="3500"/>
              <a:buFont typeface="Modak"/>
              <a:buNone/>
              <a:defRPr sz="3500" b="0" i="0" u="none" strike="noStrike" cap="none">
                <a:solidFill>
                  <a:schemeClr val="dk1"/>
                </a:solidFill>
                <a:latin typeface="Modak"/>
                <a:ea typeface="Modak"/>
                <a:cs typeface="Modak"/>
                <a:sym typeface="Modak"/>
              </a:defRPr>
            </a:lvl2pPr>
            <a:lvl3pPr marR="0" lvl="2" algn="l" rtl="0">
              <a:lnSpc>
                <a:spcPct val="100000"/>
              </a:lnSpc>
              <a:spcBef>
                <a:spcPts val="0"/>
              </a:spcBef>
              <a:spcAft>
                <a:spcPts val="0"/>
              </a:spcAft>
              <a:buClr>
                <a:schemeClr val="dk1"/>
              </a:buClr>
              <a:buSzPts val="3500"/>
              <a:buFont typeface="Modak"/>
              <a:buNone/>
              <a:defRPr sz="3500" b="0" i="0" u="none" strike="noStrike" cap="none">
                <a:solidFill>
                  <a:schemeClr val="dk1"/>
                </a:solidFill>
                <a:latin typeface="Modak"/>
                <a:ea typeface="Modak"/>
                <a:cs typeface="Modak"/>
                <a:sym typeface="Modak"/>
              </a:defRPr>
            </a:lvl3pPr>
            <a:lvl4pPr marR="0" lvl="3" algn="l" rtl="0">
              <a:lnSpc>
                <a:spcPct val="100000"/>
              </a:lnSpc>
              <a:spcBef>
                <a:spcPts val="0"/>
              </a:spcBef>
              <a:spcAft>
                <a:spcPts val="0"/>
              </a:spcAft>
              <a:buClr>
                <a:schemeClr val="dk1"/>
              </a:buClr>
              <a:buSzPts val="3500"/>
              <a:buFont typeface="Modak"/>
              <a:buNone/>
              <a:defRPr sz="3500" b="0" i="0" u="none" strike="noStrike" cap="none">
                <a:solidFill>
                  <a:schemeClr val="dk1"/>
                </a:solidFill>
                <a:latin typeface="Modak"/>
                <a:ea typeface="Modak"/>
                <a:cs typeface="Modak"/>
                <a:sym typeface="Modak"/>
              </a:defRPr>
            </a:lvl4pPr>
            <a:lvl5pPr marR="0" lvl="4" algn="l" rtl="0">
              <a:lnSpc>
                <a:spcPct val="100000"/>
              </a:lnSpc>
              <a:spcBef>
                <a:spcPts val="0"/>
              </a:spcBef>
              <a:spcAft>
                <a:spcPts val="0"/>
              </a:spcAft>
              <a:buClr>
                <a:schemeClr val="dk1"/>
              </a:buClr>
              <a:buSzPts val="3500"/>
              <a:buFont typeface="Modak"/>
              <a:buNone/>
              <a:defRPr sz="3500" b="0" i="0" u="none" strike="noStrike" cap="none">
                <a:solidFill>
                  <a:schemeClr val="dk1"/>
                </a:solidFill>
                <a:latin typeface="Modak"/>
                <a:ea typeface="Modak"/>
                <a:cs typeface="Modak"/>
                <a:sym typeface="Modak"/>
              </a:defRPr>
            </a:lvl5pPr>
            <a:lvl6pPr marR="0" lvl="5" algn="l" rtl="0">
              <a:lnSpc>
                <a:spcPct val="100000"/>
              </a:lnSpc>
              <a:spcBef>
                <a:spcPts val="0"/>
              </a:spcBef>
              <a:spcAft>
                <a:spcPts val="0"/>
              </a:spcAft>
              <a:buClr>
                <a:schemeClr val="dk1"/>
              </a:buClr>
              <a:buSzPts val="3500"/>
              <a:buFont typeface="Modak"/>
              <a:buNone/>
              <a:defRPr sz="3500" b="0" i="0" u="none" strike="noStrike" cap="none">
                <a:solidFill>
                  <a:schemeClr val="dk1"/>
                </a:solidFill>
                <a:latin typeface="Modak"/>
                <a:ea typeface="Modak"/>
                <a:cs typeface="Modak"/>
                <a:sym typeface="Modak"/>
              </a:defRPr>
            </a:lvl6pPr>
            <a:lvl7pPr marR="0" lvl="6" algn="l" rtl="0">
              <a:lnSpc>
                <a:spcPct val="100000"/>
              </a:lnSpc>
              <a:spcBef>
                <a:spcPts val="0"/>
              </a:spcBef>
              <a:spcAft>
                <a:spcPts val="0"/>
              </a:spcAft>
              <a:buClr>
                <a:schemeClr val="dk1"/>
              </a:buClr>
              <a:buSzPts val="3500"/>
              <a:buFont typeface="Modak"/>
              <a:buNone/>
              <a:defRPr sz="3500" b="0" i="0" u="none" strike="noStrike" cap="none">
                <a:solidFill>
                  <a:schemeClr val="dk1"/>
                </a:solidFill>
                <a:latin typeface="Modak"/>
                <a:ea typeface="Modak"/>
                <a:cs typeface="Modak"/>
                <a:sym typeface="Modak"/>
              </a:defRPr>
            </a:lvl7pPr>
            <a:lvl8pPr marR="0" lvl="7" algn="l" rtl="0">
              <a:lnSpc>
                <a:spcPct val="100000"/>
              </a:lnSpc>
              <a:spcBef>
                <a:spcPts val="0"/>
              </a:spcBef>
              <a:spcAft>
                <a:spcPts val="0"/>
              </a:spcAft>
              <a:buClr>
                <a:schemeClr val="dk1"/>
              </a:buClr>
              <a:buSzPts val="3500"/>
              <a:buFont typeface="Modak"/>
              <a:buNone/>
              <a:defRPr sz="3500" b="0" i="0" u="none" strike="noStrike" cap="none">
                <a:solidFill>
                  <a:schemeClr val="dk1"/>
                </a:solidFill>
                <a:latin typeface="Modak"/>
                <a:ea typeface="Modak"/>
                <a:cs typeface="Modak"/>
                <a:sym typeface="Modak"/>
              </a:defRPr>
            </a:lvl8pPr>
            <a:lvl9pPr marR="0" lvl="8" algn="l" rtl="0">
              <a:lnSpc>
                <a:spcPct val="100000"/>
              </a:lnSpc>
              <a:spcBef>
                <a:spcPts val="0"/>
              </a:spcBef>
              <a:spcAft>
                <a:spcPts val="0"/>
              </a:spcAft>
              <a:buClr>
                <a:schemeClr val="dk1"/>
              </a:buClr>
              <a:buSzPts val="3500"/>
              <a:buFont typeface="Modak"/>
              <a:buNone/>
              <a:defRPr sz="3500" b="0" i="0" u="none" strike="noStrike" cap="none">
                <a:solidFill>
                  <a:schemeClr val="dk1"/>
                </a:solidFill>
                <a:latin typeface="Modak"/>
                <a:ea typeface="Modak"/>
                <a:cs typeface="Modak"/>
                <a:sym typeface="Modak"/>
              </a:defRPr>
            </a:lvl9pPr>
          </a:lstStyle>
          <a:p>
            <a:pPr marL="0" lvl="0" indent="0" algn="ctr" rtl="0">
              <a:spcBef>
                <a:spcPts val="0"/>
              </a:spcBef>
              <a:spcAft>
                <a:spcPts val="0"/>
              </a:spcAft>
              <a:buNone/>
            </a:pPr>
            <a:r>
              <a:rPr lang="fr-FR" sz="2400" i="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Au fur et à mesure de l’avancée des connaissances scientifiques sur des enjeux comme</a:t>
            </a:r>
            <a:endParaRPr lang="fr-FR" sz="2400" i="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cxnSp>
        <p:nvCxnSpPr>
          <p:cNvPr id="15" name="Straight Connector 14"/>
          <p:cNvCxnSpPr>
            <a:stCxn id="1700" idx="2"/>
            <a:endCxn id="1649" idx="0"/>
          </p:cNvCxnSpPr>
          <p:nvPr/>
        </p:nvCxnSpPr>
        <p:spPr>
          <a:xfrm flipH="1">
            <a:off x="1850561" y="1118427"/>
            <a:ext cx="2727325" cy="32512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p:cNvCxnSpPr>
            <a:stCxn id="1700" idx="2"/>
            <a:endCxn id="1659" idx="0"/>
          </p:cNvCxnSpPr>
          <p:nvPr/>
        </p:nvCxnSpPr>
        <p:spPr>
          <a:xfrm>
            <a:off x="4577886" y="1118427"/>
            <a:ext cx="6985" cy="32512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p:cNvCxnSpPr>
            <a:stCxn id="1700" idx="2"/>
            <a:endCxn id="1669" idx="0"/>
          </p:cNvCxnSpPr>
          <p:nvPr/>
        </p:nvCxnSpPr>
        <p:spPr>
          <a:xfrm>
            <a:off x="4577886" y="1118427"/>
            <a:ext cx="2849880" cy="32512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p:cNvCxnSpPr>
            <a:stCxn id="1659" idx="2"/>
            <a:endCxn id="1643" idx="0"/>
          </p:cNvCxnSpPr>
          <p:nvPr/>
        </p:nvCxnSpPr>
        <p:spPr>
          <a:xfrm flipH="1">
            <a:off x="4584740" y="2188176"/>
            <a:ext cx="490" cy="334619"/>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p:cNvCxnSpPr>
            <a:stCxn id="1669" idx="2"/>
            <a:endCxn id="1643" idx="0"/>
          </p:cNvCxnSpPr>
          <p:nvPr/>
        </p:nvCxnSpPr>
        <p:spPr>
          <a:xfrm flipH="1">
            <a:off x="4584740" y="2160570"/>
            <a:ext cx="2842872" cy="362225"/>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Straight Connector 30"/>
          <p:cNvCxnSpPr>
            <a:stCxn id="1643" idx="2"/>
            <a:endCxn id="1639" idx="0"/>
          </p:cNvCxnSpPr>
          <p:nvPr/>
        </p:nvCxnSpPr>
        <p:spPr>
          <a:xfrm>
            <a:off x="4584740" y="3309015"/>
            <a:ext cx="0" cy="3257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639" idx="2"/>
            <a:endCxn id="1654" idx="0"/>
          </p:cNvCxnSpPr>
          <p:nvPr/>
        </p:nvCxnSpPr>
        <p:spPr>
          <a:xfrm flipH="1">
            <a:off x="4584739" y="4124623"/>
            <a:ext cx="1" cy="3074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oogle Shape;2622;p72"/>
          <p:cNvGrpSpPr/>
          <p:nvPr/>
        </p:nvGrpSpPr>
        <p:grpSpPr>
          <a:xfrm>
            <a:off x="5316784" y="1776599"/>
            <a:ext cx="453865" cy="403313"/>
            <a:chOff x="7265201" y="4220105"/>
            <a:chExt cx="418386" cy="371785"/>
          </a:xfrm>
        </p:grpSpPr>
        <p:sp>
          <p:nvSpPr>
            <p:cNvPr id="117" name="Google Shape;2623;p72"/>
            <p:cNvSpPr/>
            <p:nvPr/>
          </p:nvSpPr>
          <p:spPr>
            <a:xfrm>
              <a:off x="7316661" y="4252012"/>
              <a:ext cx="366925" cy="334110"/>
            </a:xfrm>
            <a:custGeom>
              <a:avLst/>
              <a:gdLst/>
              <a:ahLst/>
              <a:cxnLst/>
              <a:rect l="l" t="t" r="r" b="b"/>
              <a:pathLst>
                <a:path w="16157" h="14712" extrusionOk="0">
                  <a:moveTo>
                    <a:pt x="8075" y="0"/>
                  </a:moveTo>
                  <a:cubicBezTo>
                    <a:pt x="6191" y="0"/>
                    <a:pt x="4309" y="719"/>
                    <a:pt x="2873" y="2155"/>
                  </a:cubicBezTo>
                  <a:cubicBezTo>
                    <a:pt x="0" y="5027"/>
                    <a:pt x="0" y="9684"/>
                    <a:pt x="2873" y="12557"/>
                  </a:cubicBezTo>
                  <a:cubicBezTo>
                    <a:pt x="4309" y="13993"/>
                    <a:pt x="6191" y="14711"/>
                    <a:pt x="8075" y="14711"/>
                  </a:cubicBezTo>
                  <a:cubicBezTo>
                    <a:pt x="9958" y="14711"/>
                    <a:pt x="11843" y="13993"/>
                    <a:pt x="13284" y="12557"/>
                  </a:cubicBezTo>
                  <a:cubicBezTo>
                    <a:pt x="16156" y="9684"/>
                    <a:pt x="16156" y="5027"/>
                    <a:pt x="13284" y="2155"/>
                  </a:cubicBezTo>
                  <a:cubicBezTo>
                    <a:pt x="11843" y="719"/>
                    <a:pt x="9958" y="0"/>
                    <a:pt x="8075"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18" name="Google Shape;2624;p72"/>
            <p:cNvSpPr/>
            <p:nvPr/>
          </p:nvSpPr>
          <p:spPr>
            <a:xfrm>
              <a:off x="7409454" y="4408302"/>
              <a:ext cx="48849" cy="38925"/>
            </a:xfrm>
            <a:custGeom>
              <a:avLst/>
              <a:gdLst/>
              <a:ahLst/>
              <a:cxnLst/>
              <a:rect l="l" t="t" r="r" b="b"/>
              <a:pathLst>
                <a:path w="2151" h="1714" extrusionOk="0">
                  <a:moveTo>
                    <a:pt x="1080" y="1"/>
                  </a:moveTo>
                  <a:cubicBezTo>
                    <a:pt x="482" y="1"/>
                    <a:pt x="0" y="385"/>
                    <a:pt x="0" y="857"/>
                  </a:cubicBezTo>
                  <a:cubicBezTo>
                    <a:pt x="0" y="1330"/>
                    <a:pt x="482" y="1714"/>
                    <a:pt x="1080" y="1714"/>
                  </a:cubicBezTo>
                  <a:cubicBezTo>
                    <a:pt x="1677" y="1714"/>
                    <a:pt x="2150" y="1330"/>
                    <a:pt x="2150" y="857"/>
                  </a:cubicBezTo>
                  <a:cubicBezTo>
                    <a:pt x="2150" y="385"/>
                    <a:pt x="1677" y="1"/>
                    <a:pt x="108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19" name="Google Shape;2625;p72"/>
            <p:cNvSpPr/>
            <p:nvPr/>
          </p:nvSpPr>
          <p:spPr>
            <a:xfrm>
              <a:off x="7541943" y="4408302"/>
              <a:ext cx="48849" cy="38925"/>
            </a:xfrm>
            <a:custGeom>
              <a:avLst/>
              <a:gdLst/>
              <a:ahLst/>
              <a:cxnLst/>
              <a:rect l="l" t="t" r="r" b="b"/>
              <a:pathLst>
                <a:path w="2151" h="1714" extrusionOk="0">
                  <a:moveTo>
                    <a:pt x="1071" y="1"/>
                  </a:moveTo>
                  <a:cubicBezTo>
                    <a:pt x="482" y="1"/>
                    <a:pt x="0" y="385"/>
                    <a:pt x="0" y="857"/>
                  </a:cubicBezTo>
                  <a:cubicBezTo>
                    <a:pt x="0" y="1330"/>
                    <a:pt x="482" y="1714"/>
                    <a:pt x="1071" y="1714"/>
                  </a:cubicBezTo>
                  <a:cubicBezTo>
                    <a:pt x="1669" y="1714"/>
                    <a:pt x="2150" y="1330"/>
                    <a:pt x="2150" y="857"/>
                  </a:cubicBezTo>
                  <a:cubicBezTo>
                    <a:pt x="2150" y="385"/>
                    <a:pt x="1669" y="1"/>
                    <a:pt x="1071"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0" name="Google Shape;2626;p72"/>
            <p:cNvSpPr/>
            <p:nvPr/>
          </p:nvSpPr>
          <p:spPr>
            <a:xfrm>
              <a:off x="7337123" y="4277629"/>
              <a:ext cx="88342" cy="106737"/>
            </a:xfrm>
            <a:custGeom>
              <a:avLst/>
              <a:gdLst/>
              <a:ahLst/>
              <a:cxnLst/>
              <a:rect l="l" t="t" r="r" b="b"/>
              <a:pathLst>
                <a:path w="3890" h="4700" extrusionOk="0">
                  <a:moveTo>
                    <a:pt x="3248" y="1"/>
                  </a:moveTo>
                  <a:lnTo>
                    <a:pt x="3248" y="1"/>
                  </a:lnTo>
                  <a:cubicBezTo>
                    <a:pt x="1633" y="1027"/>
                    <a:pt x="437" y="2668"/>
                    <a:pt x="0" y="4595"/>
                  </a:cubicBezTo>
                  <a:cubicBezTo>
                    <a:pt x="406" y="4190"/>
                    <a:pt x="643" y="4024"/>
                    <a:pt x="878" y="4024"/>
                  </a:cubicBezTo>
                  <a:cubicBezTo>
                    <a:pt x="964" y="4024"/>
                    <a:pt x="1049" y="4046"/>
                    <a:pt x="1142" y="4087"/>
                  </a:cubicBezTo>
                  <a:cubicBezTo>
                    <a:pt x="1503" y="4238"/>
                    <a:pt x="1631" y="4700"/>
                    <a:pt x="2253" y="4700"/>
                  </a:cubicBezTo>
                  <a:cubicBezTo>
                    <a:pt x="2399" y="4700"/>
                    <a:pt x="2573" y="4674"/>
                    <a:pt x="2784" y="4613"/>
                  </a:cubicBezTo>
                  <a:cubicBezTo>
                    <a:pt x="3890" y="4292"/>
                    <a:pt x="3845" y="2981"/>
                    <a:pt x="3462" y="2311"/>
                  </a:cubicBezTo>
                  <a:cubicBezTo>
                    <a:pt x="3060" y="1633"/>
                    <a:pt x="3328" y="911"/>
                    <a:pt x="3248"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1" name="Google Shape;2627;p72"/>
            <p:cNvSpPr/>
            <p:nvPr/>
          </p:nvSpPr>
          <p:spPr>
            <a:xfrm>
              <a:off x="7339553" y="4455516"/>
              <a:ext cx="93815" cy="111461"/>
            </a:xfrm>
            <a:custGeom>
              <a:avLst/>
              <a:gdLst/>
              <a:ahLst/>
              <a:cxnLst/>
              <a:rect l="l" t="t" r="r" b="b"/>
              <a:pathLst>
                <a:path w="4131" h="4908" extrusionOk="0">
                  <a:moveTo>
                    <a:pt x="2084" y="0"/>
                  </a:moveTo>
                  <a:cubicBezTo>
                    <a:pt x="1317" y="0"/>
                    <a:pt x="551" y="318"/>
                    <a:pt x="0" y="420"/>
                  </a:cubicBezTo>
                  <a:cubicBezTo>
                    <a:pt x="553" y="2365"/>
                    <a:pt x="1883" y="3979"/>
                    <a:pt x="3640" y="4907"/>
                  </a:cubicBezTo>
                  <a:cubicBezTo>
                    <a:pt x="3613" y="4033"/>
                    <a:pt x="4131" y="3078"/>
                    <a:pt x="4051" y="1829"/>
                  </a:cubicBezTo>
                  <a:cubicBezTo>
                    <a:pt x="4015" y="1285"/>
                    <a:pt x="3578" y="161"/>
                    <a:pt x="2391" y="18"/>
                  </a:cubicBezTo>
                  <a:cubicBezTo>
                    <a:pt x="2289" y="6"/>
                    <a:pt x="2187" y="0"/>
                    <a:pt x="208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2" name="Google Shape;2628;p72"/>
            <p:cNvSpPr/>
            <p:nvPr/>
          </p:nvSpPr>
          <p:spPr>
            <a:xfrm>
              <a:off x="7519665" y="4279469"/>
              <a:ext cx="142233" cy="101900"/>
            </a:xfrm>
            <a:custGeom>
              <a:avLst/>
              <a:gdLst/>
              <a:ahLst/>
              <a:cxnLst/>
              <a:rect l="l" t="t" r="r" b="b"/>
              <a:pathLst>
                <a:path w="6263" h="4487" extrusionOk="0">
                  <a:moveTo>
                    <a:pt x="3185" y="0"/>
                  </a:moveTo>
                  <a:cubicBezTo>
                    <a:pt x="2924" y="521"/>
                    <a:pt x="2553" y="987"/>
                    <a:pt x="1713" y="987"/>
                  </a:cubicBezTo>
                  <a:cubicBezTo>
                    <a:pt x="1661" y="987"/>
                    <a:pt x="1608" y="985"/>
                    <a:pt x="1552" y="982"/>
                  </a:cubicBezTo>
                  <a:cubicBezTo>
                    <a:pt x="1534" y="981"/>
                    <a:pt x="1514" y="980"/>
                    <a:pt x="1494" y="980"/>
                  </a:cubicBezTo>
                  <a:cubicBezTo>
                    <a:pt x="975" y="980"/>
                    <a:pt x="0" y="1312"/>
                    <a:pt x="0" y="1999"/>
                  </a:cubicBezTo>
                  <a:cubicBezTo>
                    <a:pt x="0" y="2671"/>
                    <a:pt x="309" y="3588"/>
                    <a:pt x="1321" y="3588"/>
                  </a:cubicBezTo>
                  <a:cubicBezTo>
                    <a:pt x="1384" y="3588"/>
                    <a:pt x="1449" y="3585"/>
                    <a:pt x="1517" y="3578"/>
                  </a:cubicBezTo>
                  <a:cubicBezTo>
                    <a:pt x="2328" y="3491"/>
                    <a:pt x="2809" y="3189"/>
                    <a:pt x="3221" y="3189"/>
                  </a:cubicBezTo>
                  <a:cubicBezTo>
                    <a:pt x="3402" y="3189"/>
                    <a:pt x="3570" y="3247"/>
                    <a:pt x="3747" y="3408"/>
                  </a:cubicBezTo>
                  <a:cubicBezTo>
                    <a:pt x="4176" y="3802"/>
                    <a:pt x="4498" y="4487"/>
                    <a:pt x="5361" y="4487"/>
                  </a:cubicBezTo>
                  <a:cubicBezTo>
                    <a:pt x="5611" y="4487"/>
                    <a:pt x="5906" y="4429"/>
                    <a:pt x="6263" y="4291"/>
                  </a:cubicBezTo>
                  <a:cubicBezTo>
                    <a:pt x="5799" y="2507"/>
                    <a:pt x="4684" y="982"/>
                    <a:pt x="3185"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3" name="Google Shape;2629;p72"/>
            <p:cNvSpPr/>
            <p:nvPr/>
          </p:nvSpPr>
          <p:spPr>
            <a:xfrm>
              <a:off x="7546803" y="4442958"/>
              <a:ext cx="118751" cy="116525"/>
            </a:xfrm>
            <a:custGeom>
              <a:avLst/>
              <a:gdLst/>
              <a:ahLst/>
              <a:cxnLst/>
              <a:rect l="l" t="t" r="r" b="b"/>
              <a:pathLst>
                <a:path w="5229" h="5131" extrusionOk="0">
                  <a:moveTo>
                    <a:pt x="5228" y="0"/>
                  </a:moveTo>
                  <a:cubicBezTo>
                    <a:pt x="4517" y="263"/>
                    <a:pt x="3586" y="481"/>
                    <a:pt x="2867" y="481"/>
                  </a:cubicBezTo>
                  <a:cubicBezTo>
                    <a:pt x="2729" y="481"/>
                    <a:pt x="2600" y="473"/>
                    <a:pt x="2481" y="455"/>
                  </a:cubicBezTo>
                  <a:cubicBezTo>
                    <a:pt x="2310" y="430"/>
                    <a:pt x="2134" y="417"/>
                    <a:pt x="1957" y="417"/>
                  </a:cubicBezTo>
                  <a:cubicBezTo>
                    <a:pt x="1014" y="417"/>
                    <a:pt x="66" y="779"/>
                    <a:pt x="36" y="1508"/>
                  </a:cubicBezTo>
                  <a:cubicBezTo>
                    <a:pt x="1" y="2365"/>
                    <a:pt x="63" y="2864"/>
                    <a:pt x="928" y="3346"/>
                  </a:cubicBezTo>
                  <a:cubicBezTo>
                    <a:pt x="1383" y="3605"/>
                    <a:pt x="1758" y="4327"/>
                    <a:pt x="1936" y="5130"/>
                  </a:cubicBezTo>
                  <a:cubicBezTo>
                    <a:pt x="3685" y="3997"/>
                    <a:pt x="4916" y="2150"/>
                    <a:pt x="5228"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4" name="Google Shape;2630;p72"/>
            <p:cNvSpPr/>
            <p:nvPr/>
          </p:nvSpPr>
          <p:spPr>
            <a:xfrm>
              <a:off x="7280189" y="4226169"/>
              <a:ext cx="126654" cy="327455"/>
            </a:xfrm>
            <a:custGeom>
              <a:avLst/>
              <a:gdLst/>
              <a:ahLst/>
              <a:cxnLst/>
              <a:rect l="l" t="t" r="r" b="b"/>
              <a:pathLst>
                <a:path w="5577" h="14419" extrusionOk="0">
                  <a:moveTo>
                    <a:pt x="2780" y="1"/>
                  </a:moveTo>
                  <a:cubicBezTo>
                    <a:pt x="2769" y="1"/>
                    <a:pt x="2759" y="1"/>
                    <a:pt x="2748" y="1"/>
                  </a:cubicBezTo>
                  <a:cubicBezTo>
                    <a:pt x="1785" y="19"/>
                    <a:pt x="1000" y="813"/>
                    <a:pt x="1000" y="1785"/>
                  </a:cubicBezTo>
                  <a:lnTo>
                    <a:pt x="1000" y="9493"/>
                  </a:lnTo>
                  <a:cubicBezTo>
                    <a:pt x="384" y="10010"/>
                    <a:pt x="0" y="10786"/>
                    <a:pt x="0" y="11652"/>
                  </a:cubicBezTo>
                  <a:cubicBezTo>
                    <a:pt x="9" y="13151"/>
                    <a:pt x="1223" y="14391"/>
                    <a:pt x="2721" y="14417"/>
                  </a:cubicBezTo>
                  <a:cubicBezTo>
                    <a:pt x="2748" y="14418"/>
                    <a:pt x="2775" y="14418"/>
                    <a:pt x="2802" y="14418"/>
                  </a:cubicBezTo>
                  <a:cubicBezTo>
                    <a:pt x="4335" y="14418"/>
                    <a:pt x="5576" y="13168"/>
                    <a:pt x="5576" y="11634"/>
                  </a:cubicBezTo>
                  <a:cubicBezTo>
                    <a:pt x="5576" y="10778"/>
                    <a:pt x="5184" y="10010"/>
                    <a:pt x="4568" y="9493"/>
                  </a:cubicBezTo>
                  <a:lnTo>
                    <a:pt x="4568" y="1821"/>
                  </a:lnTo>
                  <a:cubicBezTo>
                    <a:pt x="4568" y="823"/>
                    <a:pt x="3773" y="1"/>
                    <a:pt x="278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5" name="Google Shape;2631;p72"/>
            <p:cNvSpPr/>
            <p:nvPr/>
          </p:nvSpPr>
          <p:spPr>
            <a:xfrm>
              <a:off x="7313209" y="4320188"/>
              <a:ext cx="59591" cy="200189"/>
            </a:xfrm>
            <a:custGeom>
              <a:avLst/>
              <a:gdLst/>
              <a:ahLst/>
              <a:cxnLst/>
              <a:rect l="l" t="t" r="r" b="b"/>
              <a:pathLst>
                <a:path w="2624" h="8815" extrusionOk="0">
                  <a:moveTo>
                    <a:pt x="955" y="0"/>
                  </a:moveTo>
                  <a:cubicBezTo>
                    <a:pt x="786" y="0"/>
                    <a:pt x="643" y="134"/>
                    <a:pt x="643" y="304"/>
                  </a:cubicBezTo>
                  <a:lnTo>
                    <a:pt x="643" y="6397"/>
                  </a:lnTo>
                  <a:cubicBezTo>
                    <a:pt x="259" y="6629"/>
                    <a:pt x="1" y="7057"/>
                    <a:pt x="10" y="7548"/>
                  </a:cubicBezTo>
                  <a:cubicBezTo>
                    <a:pt x="36" y="8252"/>
                    <a:pt x="625" y="8814"/>
                    <a:pt x="1330" y="8814"/>
                  </a:cubicBezTo>
                  <a:cubicBezTo>
                    <a:pt x="2044" y="8805"/>
                    <a:pt x="2623" y="8226"/>
                    <a:pt x="2623" y="7512"/>
                  </a:cubicBezTo>
                  <a:cubicBezTo>
                    <a:pt x="2623" y="7039"/>
                    <a:pt x="2365" y="6629"/>
                    <a:pt x="1981" y="6397"/>
                  </a:cubicBezTo>
                  <a:lnTo>
                    <a:pt x="1981" y="304"/>
                  </a:lnTo>
                  <a:cubicBezTo>
                    <a:pt x="1981" y="134"/>
                    <a:pt x="1847" y="0"/>
                    <a:pt x="167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6" name="Google Shape;2632;p72"/>
            <p:cNvSpPr/>
            <p:nvPr/>
          </p:nvSpPr>
          <p:spPr>
            <a:xfrm>
              <a:off x="7265201" y="4220105"/>
              <a:ext cx="407645" cy="371785"/>
            </a:xfrm>
            <a:custGeom>
              <a:avLst/>
              <a:gdLst/>
              <a:ahLst/>
              <a:cxnLst/>
              <a:rect l="l" t="t" r="r" b="b"/>
              <a:pathLst>
                <a:path w="17950" h="16371" extrusionOk="0">
                  <a:moveTo>
                    <a:pt x="14479" y="2980"/>
                  </a:moveTo>
                  <a:cubicBezTo>
                    <a:pt x="15755" y="3899"/>
                    <a:pt x="16709" y="5219"/>
                    <a:pt x="17155" y="6745"/>
                  </a:cubicBezTo>
                  <a:cubicBezTo>
                    <a:pt x="16930" y="6814"/>
                    <a:pt x="16737" y="6845"/>
                    <a:pt x="16570" y="6845"/>
                  </a:cubicBezTo>
                  <a:cubicBezTo>
                    <a:pt x="15841" y="6845"/>
                    <a:pt x="15595" y="6263"/>
                    <a:pt x="15130" y="5835"/>
                  </a:cubicBezTo>
                  <a:cubicBezTo>
                    <a:pt x="14898" y="5619"/>
                    <a:pt x="14667" y="5547"/>
                    <a:pt x="14433" y="5547"/>
                  </a:cubicBezTo>
                  <a:cubicBezTo>
                    <a:pt x="14192" y="5547"/>
                    <a:pt x="13948" y="5624"/>
                    <a:pt x="13694" y="5701"/>
                  </a:cubicBezTo>
                  <a:cubicBezTo>
                    <a:pt x="13418" y="5790"/>
                    <a:pt x="13096" y="5888"/>
                    <a:pt x="12695" y="5933"/>
                  </a:cubicBezTo>
                  <a:cubicBezTo>
                    <a:pt x="12637" y="5939"/>
                    <a:pt x="12582" y="5942"/>
                    <a:pt x="12527" y="5942"/>
                  </a:cubicBezTo>
                  <a:cubicBezTo>
                    <a:pt x="12255" y="5942"/>
                    <a:pt x="12029" y="5866"/>
                    <a:pt x="11865" y="5710"/>
                  </a:cubicBezTo>
                  <a:cubicBezTo>
                    <a:pt x="11607" y="5487"/>
                    <a:pt x="11455" y="5076"/>
                    <a:pt x="11455" y="4613"/>
                  </a:cubicBezTo>
                  <a:cubicBezTo>
                    <a:pt x="11455" y="4151"/>
                    <a:pt x="12234" y="3853"/>
                    <a:pt x="12692" y="3853"/>
                  </a:cubicBezTo>
                  <a:cubicBezTo>
                    <a:pt x="12711" y="3853"/>
                    <a:pt x="12730" y="3853"/>
                    <a:pt x="12748" y="3854"/>
                  </a:cubicBezTo>
                  <a:cubicBezTo>
                    <a:pt x="12809" y="3858"/>
                    <a:pt x="12867" y="3860"/>
                    <a:pt x="12924" y="3860"/>
                  </a:cubicBezTo>
                  <a:cubicBezTo>
                    <a:pt x="13763" y="3860"/>
                    <a:pt x="14203" y="3440"/>
                    <a:pt x="14479" y="2980"/>
                  </a:cubicBezTo>
                  <a:close/>
                  <a:moveTo>
                    <a:pt x="6156" y="3016"/>
                  </a:moveTo>
                  <a:lnTo>
                    <a:pt x="6156" y="3016"/>
                  </a:lnTo>
                  <a:cubicBezTo>
                    <a:pt x="6147" y="3712"/>
                    <a:pt x="6022" y="4345"/>
                    <a:pt x="6388" y="4969"/>
                  </a:cubicBezTo>
                  <a:cubicBezTo>
                    <a:pt x="6584" y="5308"/>
                    <a:pt x="6691" y="5888"/>
                    <a:pt x="6513" y="6325"/>
                  </a:cubicBezTo>
                  <a:cubicBezTo>
                    <a:pt x="6397" y="6620"/>
                    <a:pt x="6174" y="6807"/>
                    <a:pt x="5861" y="6896"/>
                  </a:cubicBezTo>
                  <a:cubicBezTo>
                    <a:pt x="5719" y="6941"/>
                    <a:pt x="5585" y="6959"/>
                    <a:pt x="5469" y="6968"/>
                  </a:cubicBezTo>
                  <a:lnTo>
                    <a:pt x="5469" y="3578"/>
                  </a:lnTo>
                  <a:cubicBezTo>
                    <a:pt x="5692" y="3373"/>
                    <a:pt x="5924" y="3185"/>
                    <a:pt x="6156" y="3016"/>
                  </a:cubicBezTo>
                  <a:close/>
                  <a:moveTo>
                    <a:pt x="7350" y="7840"/>
                  </a:moveTo>
                  <a:cubicBezTo>
                    <a:pt x="7290" y="7840"/>
                    <a:pt x="7230" y="7861"/>
                    <a:pt x="7182" y="7904"/>
                  </a:cubicBezTo>
                  <a:cubicBezTo>
                    <a:pt x="7075" y="7994"/>
                    <a:pt x="7066" y="8163"/>
                    <a:pt x="7164" y="8270"/>
                  </a:cubicBezTo>
                  <a:cubicBezTo>
                    <a:pt x="7369" y="8502"/>
                    <a:pt x="7664" y="8636"/>
                    <a:pt x="7976" y="8636"/>
                  </a:cubicBezTo>
                  <a:cubicBezTo>
                    <a:pt x="8288" y="8636"/>
                    <a:pt x="8591" y="8502"/>
                    <a:pt x="8796" y="8270"/>
                  </a:cubicBezTo>
                  <a:cubicBezTo>
                    <a:pt x="8886" y="8163"/>
                    <a:pt x="8877" y="7994"/>
                    <a:pt x="8770" y="7904"/>
                  </a:cubicBezTo>
                  <a:cubicBezTo>
                    <a:pt x="8722" y="7861"/>
                    <a:pt x="8664" y="7840"/>
                    <a:pt x="8605" y="7840"/>
                  </a:cubicBezTo>
                  <a:cubicBezTo>
                    <a:pt x="8532" y="7840"/>
                    <a:pt x="8458" y="7872"/>
                    <a:pt x="8404" y="7931"/>
                  </a:cubicBezTo>
                  <a:cubicBezTo>
                    <a:pt x="8292" y="8060"/>
                    <a:pt x="8136" y="8125"/>
                    <a:pt x="7979" y="8125"/>
                  </a:cubicBezTo>
                  <a:cubicBezTo>
                    <a:pt x="7822" y="8125"/>
                    <a:pt x="7664" y="8060"/>
                    <a:pt x="7548" y="7931"/>
                  </a:cubicBezTo>
                  <a:cubicBezTo>
                    <a:pt x="7498" y="7872"/>
                    <a:pt x="7424" y="7840"/>
                    <a:pt x="7350" y="7840"/>
                  </a:cubicBezTo>
                  <a:close/>
                  <a:moveTo>
                    <a:pt x="12084" y="7840"/>
                  </a:moveTo>
                  <a:cubicBezTo>
                    <a:pt x="12025" y="7840"/>
                    <a:pt x="11967" y="7861"/>
                    <a:pt x="11919" y="7904"/>
                  </a:cubicBezTo>
                  <a:cubicBezTo>
                    <a:pt x="11812" y="7994"/>
                    <a:pt x="11803" y="8163"/>
                    <a:pt x="11892" y="8270"/>
                  </a:cubicBezTo>
                  <a:cubicBezTo>
                    <a:pt x="12097" y="8502"/>
                    <a:pt x="12401" y="8636"/>
                    <a:pt x="12713" y="8636"/>
                  </a:cubicBezTo>
                  <a:cubicBezTo>
                    <a:pt x="13025" y="8636"/>
                    <a:pt x="13328" y="8502"/>
                    <a:pt x="13534" y="8270"/>
                  </a:cubicBezTo>
                  <a:cubicBezTo>
                    <a:pt x="13623" y="8163"/>
                    <a:pt x="13614" y="7994"/>
                    <a:pt x="13507" y="7904"/>
                  </a:cubicBezTo>
                  <a:cubicBezTo>
                    <a:pt x="13459" y="7861"/>
                    <a:pt x="13401" y="7840"/>
                    <a:pt x="13342" y="7840"/>
                  </a:cubicBezTo>
                  <a:cubicBezTo>
                    <a:pt x="13269" y="7840"/>
                    <a:pt x="13195" y="7872"/>
                    <a:pt x="13141" y="7931"/>
                  </a:cubicBezTo>
                  <a:cubicBezTo>
                    <a:pt x="13034" y="8056"/>
                    <a:pt x="12873" y="8127"/>
                    <a:pt x="12713" y="8127"/>
                  </a:cubicBezTo>
                  <a:cubicBezTo>
                    <a:pt x="12552" y="8127"/>
                    <a:pt x="12392" y="8056"/>
                    <a:pt x="12285" y="7931"/>
                  </a:cubicBezTo>
                  <a:cubicBezTo>
                    <a:pt x="12230" y="7872"/>
                    <a:pt x="12157" y="7840"/>
                    <a:pt x="12084" y="7840"/>
                  </a:cubicBezTo>
                  <a:close/>
                  <a:moveTo>
                    <a:pt x="10349" y="8565"/>
                  </a:moveTo>
                  <a:cubicBezTo>
                    <a:pt x="9885" y="8565"/>
                    <a:pt x="9457" y="8805"/>
                    <a:pt x="9162" y="9225"/>
                  </a:cubicBezTo>
                  <a:cubicBezTo>
                    <a:pt x="9082" y="9341"/>
                    <a:pt x="9109" y="9501"/>
                    <a:pt x="9225" y="9582"/>
                  </a:cubicBezTo>
                  <a:cubicBezTo>
                    <a:pt x="9269" y="9617"/>
                    <a:pt x="9323" y="9626"/>
                    <a:pt x="9376" y="9626"/>
                  </a:cubicBezTo>
                  <a:cubicBezTo>
                    <a:pt x="9457" y="9626"/>
                    <a:pt x="9537" y="9590"/>
                    <a:pt x="9590" y="9519"/>
                  </a:cubicBezTo>
                  <a:cubicBezTo>
                    <a:pt x="9778" y="9243"/>
                    <a:pt x="10063" y="9073"/>
                    <a:pt x="10349" y="9073"/>
                  </a:cubicBezTo>
                  <a:cubicBezTo>
                    <a:pt x="10634" y="9073"/>
                    <a:pt x="10911" y="9243"/>
                    <a:pt x="11107" y="9519"/>
                  </a:cubicBezTo>
                  <a:cubicBezTo>
                    <a:pt x="11156" y="9590"/>
                    <a:pt x="11235" y="9628"/>
                    <a:pt x="11316" y="9628"/>
                  </a:cubicBezTo>
                  <a:cubicBezTo>
                    <a:pt x="11367" y="9628"/>
                    <a:pt x="11419" y="9613"/>
                    <a:pt x="11464" y="9582"/>
                  </a:cubicBezTo>
                  <a:cubicBezTo>
                    <a:pt x="11580" y="9501"/>
                    <a:pt x="11607" y="9341"/>
                    <a:pt x="11526" y="9225"/>
                  </a:cubicBezTo>
                  <a:cubicBezTo>
                    <a:pt x="11232" y="8805"/>
                    <a:pt x="10804" y="8565"/>
                    <a:pt x="10349" y="8565"/>
                  </a:cubicBezTo>
                  <a:close/>
                  <a:moveTo>
                    <a:pt x="3810" y="4648"/>
                  </a:moveTo>
                  <a:cubicBezTo>
                    <a:pt x="3836" y="4648"/>
                    <a:pt x="3863" y="4666"/>
                    <a:pt x="3863" y="4693"/>
                  </a:cubicBezTo>
                  <a:lnTo>
                    <a:pt x="3863" y="10786"/>
                  </a:lnTo>
                  <a:cubicBezTo>
                    <a:pt x="3863" y="10875"/>
                    <a:pt x="3908" y="10964"/>
                    <a:pt x="3979" y="11009"/>
                  </a:cubicBezTo>
                  <a:cubicBezTo>
                    <a:pt x="4300" y="11196"/>
                    <a:pt x="4497" y="11535"/>
                    <a:pt x="4497" y="11901"/>
                  </a:cubicBezTo>
                  <a:cubicBezTo>
                    <a:pt x="4497" y="12472"/>
                    <a:pt x="4033" y="12936"/>
                    <a:pt x="3462" y="12945"/>
                  </a:cubicBezTo>
                  <a:cubicBezTo>
                    <a:pt x="2891" y="12945"/>
                    <a:pt x="2418" y="12490"/>
                    <a:pt x="2400" y="11937"/>
                  </a:cubicBezTo>
                  <a:cubicBezTo>
                    <a:pt x="2391" y="11553"/>
                    <a:pt x="2587" y="11205"/>
                    <a:pt x="2909" y="11009"/>
                  </a:cubicBezTo>
                  <a:cubicBezTo>
                    <a:pt x="2989" y="10964"/>
                    <a:pt x="3033" y="10875"/>
                    <a:pt x="3033" y="10786"/>
                  </a:cubicBezTo>
                  <a:lnTo>
                    <a:pt x="3033" y="4693"/>
                  </a:lnTo>
                  <a:cubicBezTo>
                    <a:pt x="3033" y="4666"/>
                    <a:pt x="3060" y="4648"/>
                    <a:pt x="3087" y="4648"/>
                  </a:cubicBezTo>
                  <a:close/>
                  <a:moveTo>
                    <a:pt x="3087" y="4131"/>
                  </a:moveTo>
                  <a:cubicBezTo>
                    <a:pt x="2775" y="4131"/>
                    <a:pt x="2525" y="4381"/>
                    <a:pt x="2525" y="4693"/>
                  </a:cubicBezTo>
                  <a:lnTo>
                    <a:pt x="2525" y="10652"/>
                  </a:lnTo>
                  <a:cubicBezTo>
                    <a:pt x="2115" y="10955"/>
                    <a:pt x="1874" y="11437"/>
                    <a:pt x="1892" y="11946"/>
                  </a:cubicBezTo>
                  <a:cubicBezTo>
                    <a:pt x="1909" y="12784"/>
                    <a:pt x="2614" y="13453"/>
                    <a:pt x="3444" y="13453"/>
                  </a:cubicBezTo>
                  <a:cubicBezTo>
                    <a:pt x="4309" y="13453"/>
                    <a:pt x="5005" y="12757"/>
                    <a:pt x="5005" y="11901"/>
                  </a:cubicBezTo>
                  <a:cubicBezTo>
                    <a:pt x="5005" y="11410"/>
                    <a:pt x="4764" y="10946"/>
                    <a:pt x="4372" y="10652"/>
                  </a:cubicBezTo>
                  <a:lnTo>
                    <a:pt x="4372" y="4693"/>
                  </a:lnTo>
                  <a:cubicBezTo>
                    <a:pt x="4372" y="4381"/>
                    <a:pt x="4122" y="4131"/>
                    <a:pt x="3810" y="4131"/>
                  </a:cubicBezTo>
                  <a:close/>
                  <a:moveTo>
                    <a:pt x="17298" y="10197"/>
                  </a:moveTo>
                  <a:lnTo>
                    <a:pt x="17298" y="10197"/>
                  </a:lnTo>
                  <a:cubicBezTo>
                    <a:pt x="16932" y="11963"/>
                    <a:pt x="15907" y="13498"/>
                    <a:pt x="14497" y="14524"/>
                  </a:cubicBezTo>
                  <a:cubicBezTo>
                    <a:pt x="14265" y="13757"/>
                    <a:pt x="13881" y="13177"/>
                    <a:pt x="13453" y="12936"/>
                  </a:cubicBezTo>
                  <a:cubicBezTo>
                    <a:pt x="12722" y="12525"/>
                    <a:pt x="12659" y="12151"/>
                    <a:pt x="12695" y="11330"/>
                  </a:cubicBezTo>
                  <a:cubicBezTo>
                    <a:pt x="12704" y="11161"/>
                    <a:pt x="12784" y="11009"/>
                    <a:pt x="12936" y="10884"/>
                  </a:cubicBezTo>
                  <a:cubicBezTo>
                    <a:pt x="13244" y="10632"/>
                    <a:pt x="13794" y="10484"/>
                    <a:pt x="14370" y="10484"/>
                  </a:cubicBezTo>
                  <a:cubicBezTo>
                    <a:pt x="14528" y="10484"/>
                    <a:pt x="14688" y="10495"/>
                    <a:pt x="14845" y="10518"/>
                  </a:cubicBezTo>
                  <a:cubicBezTo>
                    <a:pt x="14981" y="10539"/>
                    <a:pt x="15127" y="10548"/>
                    <a:pt x="15280" y="10548"/>
                  </a:cubicBezTo>
                  <a:cubicBezTo>
                    <a:pt x="15920" y="10548"/>
                    <a:pt x="16679" y="10384"/>
                    <a:pt x="17298" y="10197"/>
                  </a:cubicBezTo>
                  <a:close/>
                  <a:moveTo>
                    <a:pt x="6316" y="10893"/>
                  </a:moveTo>
                  <a:cubicBezTo>
                    <a:pt x="6870" y="11268"/>
                    <a:pt x="7048" y="11946"/>
                    <a:pt x="7066" y="12213"/>
                  </a:cubicBezTo>
                  <a:cubicBezTo>
                    <a:pt x="7137" y="13230"/>
                    <a:pt x="6780" y="14051"/>
                    <a:pt x="6682" y="14845"/>
                  </a:cubicBezTo>
                  <a:cubicBezTo>
                    <a:pt x="6299" y="14613"/>
                    <a:pt x="5942" y="14354"/>
                    <a:pt x="5612" y="14051"/>
                  </a:cubicBezTo>
                  <a:cubicBezTo>
                    <a:pt x="6441" y="13203"/>
                    <a:pt x="6700" y="11981"/>
                    <a:pt x="6316" y="10893"/>
                  </a:cubicBezTo>
                  <a:close/>
                  <a:moveTo>
                    <a:pt x="3429" y="0"/>
                  </a:moveTo>
                  <a:cubicBezTo>
                    <a:pt x="2302" y="0"/>
                    <a:pt x="1392" y="921"/>
                    <a:pt x="1392" y="2043"/>
                  </a:cubicBezTo>
                  <a:lnTo>
                    <a:pt x="1392" y="9653"/>
                  </a:lnTo>
                  <a:cubicBezTo>
                    <a:pt x="0" y="10911"/>
                    <a:pt x="54" y="13132"/>
                    <a:pt x="1553" y="14310"/>
                  </a:cubicBezTo>
                  <a:cubicBezTo>
                    <a:pt x="1599" y="14348"/>
                    <a:pt x="1657" y="14367"/>
                    <a:pt x="1714" y="14367"/>
                  </a:cubicBezTo>
                  <a:cubicBezTo>
                    <a:pt x="1790" y="14367"/>
                    <a:pt x="1864" y="14335"/>
                    <a:pt x="1909" y="14274"/>
                  </a:cubicBezTo>
                  <a:cubicBezTo>
                    <a:pt x="1999" y="14158"/>
                    <a:pt x="1981" y="13997"/>
                    <a:pt x="1865" y="13908"/>
                  </a:cubicBezTo>
                  <a:cubicBezTo>
                    <a:pt x="598" y="12909"/>
                    <a:pt x="571" y="11000"/>
                    <a:pt x="1811" y="9965"/>
                  </a:cubicBezTo>
                  <a:cubicBezTo>
                    <a:pt x="1865" y="9921"/>
                    <a:pt x="1901" y="9849"/>
                    <a:pt x="1901" y="9769"/>
                  </a:cubicBezTo>
                  <a:lnTo>
                    <a:pt x="1901" y="2070"/>
                  </a:lnTo>
                  <a:cubicBezTo>
                    <a:pt x="1901" y="1204"/>
                    <a:pt x="2589" y="507"/>
                    <a:pt x="3437" y="507"/>
                  </a:cubicBezTo>
                  <a:cubicBezTo>
                    <a:pt x="3463" y="507"/>
                    <a:pt x="3489" y="508"/>
                    <a:pt x="3515" y="509"/>
                  </a:cubicBezTo>
                  <a:cubicBezTo>
                    <a:pt x="4318" y="562"/>
                    <a:pt x="4960" y="1223"/>
                    <a:pt x="4960" y="2034"/>
                  </a:cubicBezTo>
                  <a:lnTo>
                    <a:pt x="4960" y="9769"/>
                  </a:lnTo>
                  <a:cubicBezTo>
                    <a:pt x="4960" y="9849"/>
                    <a:pt x="4996" y="9921"/>
                    <a:pt x="5050" y="9965"/>
                  </a:cubicBezTo>
                  <a:cubicBezTo>
                    <a:pt x="5630" y="10456"/>
                    <a:pt x="5960" y="11161"/>
                    <a:pt x="5960" y="11910"/>
                  </a:cubicBezTo>
                  <a:cubicBezTo>
                    <a:pt x="5960" y="13334"/>
                    <a:pt x="4800" y="14449"/>
                    <a:pt x="3438" y="14449"/>
                  </a:cubicBezTo>
                  <a:cubicBezTo>
                    <a:pt x="3246" y="14449"/>
                    <a:pt x="3051" y="14427"/>
                    <a:pt x="2855" y="14381"/>
                  </a:cubicBezTo>
                  <a:cubicBezTo>
                    <a:pt x="2837" y="14378"/>
                    <a:pt x="2819" y="14376"/>
                    <a:pt x="2801" y="14376"/>
                  </a:cubicBezTo>
                  <a:cubicBezTo>
                    <a:pt x="2680" y="14376"/>
                    <a:pt x="2574" y="14453"/>
                    <a:pt x="2543" y="14577"/>
                  </a:cubicBezTo>
                  <a:cubicBezTo>
                    <a:pt x="2516" y="14711"/>
                    <a:pt x="2596" y="14854"/>
                    <a:pt x="2739" y="14890"/>
                  </a:cubicBezTo>
                  <a:cubicBezTo>
                    <a:pt x="2963" y="14940"/>
                    <a:pt x="3192" y="14965"/>
                    <a:pt x="3421" y="14965"/>
                  </a:cubicBezTo>
                  <a:cubicBezTo>
                    <a:pt x="4047" y="14965"/>
                    <a:pt x="4672" y="14776"/>
                    <a:pt x="5201" y="14390"/>
                  </a:cubicBezTo>
                  <a:cubicBezTo>
                    <a:pt x="6611" y="15675"/>
                    <a:pt x="8422" y="16370"/>
                    <a:pt x="10331" y="16370"/>
                  </a:cubicBezTo>
                  <a:cubicBezTo>
                    <a:pt x="14542" y="16370"/>
                    <a:pt x="17949" y="12972"/>
                    <a:pt x="17949" y="8761"/>
                  </a:cubicBezTo>
                  <a:cubicBezTo>
                    <a:pt x="17949" y="5781"/>
                    <a:pt x="16228" y="3123"/>
                    <a:pt x="13578" y="1865"/>
                  </a:cubicBezTo>
                  <a:cubicBezTo>
                    <a:pt x="13543" y="1851"/>
                    <a:pt x="13507" y="1844"/>
                    <a:pt x="13471" y="1844"/>
                  </a:cubicBezTo>
                  <a:cubicBezTo>
                    <a:pt x="13371" y="1844"/>
                    <a:pt x="13276" y="1898"/>
                    <a:pt x="13230" y="1990"/>
                  </a:cubicBezTo>
                  <a:cubicBezTo>
                    <a:pt x="13168" y="2124"/>
                    <a:pt x="13230" y="2275"/>
                    <a:pt x="13355" y="2338"/>
                  </a:cubicBezTo>
                  <a:cubicBezTo>
                    <a:pt x="13587" y="2445"/>
                    <a:pt x="13810" y="2570"/>
                    <a:pt x="14033" y="2703"/>
                  </a:cubicBezTo>
                  <a:cubicBezTo>
                    <a:pt x="13790" y="3097"/>
                    <a:pt x="13477" y="3349"/>
                    <a:pt x="12879" y="3349"/>
                  </a:cubicBezTo>
                  <a:cubicBezTo>
                    <a:pt x="12839" y="3349"/>
                    <a:pt x="12799" y="3348"/>
                    <a:pt x="12757" y="3346"/>
                  </a:cubicBezTo>
                  <a:cubicBezTo>
                    <a:pt x="12729" y="3344"/>
                    <a:pt x="12699" y="3343"/>
                    <a:pt x="12668" y="3343"/>
                  </a:cubicBezTo>
                  <a:cubicBezTo>
                    <a:pt x="12248" y="3343"/>
                    <a:pt x="11642" y="3514"/>
                    <a:pt x="11277" y="3863"/>
                  </a:cubicBezTo>
                  <a:cubicBezTo>
                    <a:pt x="11045" y="4077"/>
                    <a:pt x="10929" y="4336"/>
                    <a:pt x="10929" y="4613"/>
                  </a:cubicBezTo>
                  <a:cubicBezTo>
                    <a:pt x="10929" y="4907"/>
                    <a:pt x="10982" y="5630"/>
                    <a:pt x="11500" y="6093"/>
                  </a:cubicBezTo>
                  <a:cubicBezTo>
                    <a:pt x="11798" y="6362"/>
                    <a:pt x="12147" y="6459"/>
                    <a:pt x="12518" y="6459"/>
                  </a:cubicBezTo>
                  <a:cubicBezTo>
                    <a:pt x="12946" y="6459"/>
                    <a:pt x="13402" y="6330"/>
                    <a:pt x="13837" y="6192"/>
                  </a:cubicBezTo>
                  <a:cubicBezTo>
                    <a:pt x="14090" y="6110"/>
                    <a:pt x="14262" y="6061"/>
                    <a:pt x="14403" y="6061"/>
                  </a:cubicBezTo>
                  <a:cubicBezTo>
                    <a:pt x="14540" y="6061"/>
                    <a:pt x="14646" y="6108"/>
                    <a:pt x="14765" y="6218"/>
                  </a:cubicBezTo>
                  <a:cubicBezTo>
                    <a:pt x="15169" y="6586"/>
                    <a:pt x="15562" y="7361"/>
                    <a:pt x="16553" y="7361"/>
                  </a:cubicBezTo>
                  <a:cubicBezTo>
                    <a:pt x="16763" y="7361"/>
                    <a:pt x="17001" y="7326"/>
                    <a:pt x="17271" y="7244"/>
                  </a:cubicBezTo>
                  <a:cubicBezTo>
                    <a:pt x="17441" y="8020"/>
                    <a:pt x="17477" y="8832"/>
                    <a:pt x="17379" y="9626"/>
                  </a:cubicBezTo>
                  <a:cubicBezTo>
                    <a:pt x="16719" y="9849"/>
                    <a:pt x="15899" y="10034"/>
                    <a:pt x="15267" y="10034"/>
                  </a:cubicBezTo>
                  <a:cubicBezTo>
                    <a:pt x="15138" y="10034"/>
                    <a:pt x="15017" y="10026"/>
                    <a:pt x="14907" y="10010"/>
                  </a:cubicBezTo>
                  <a:cubicBezTo>
                    <a:pt x="14736" y="9985"/>
                    <a:pt x="14551" y="9972"/>
                    <a:pt x="14361" y="9972"/>
                  </a:cubicBezTo>
                  <a:cubicBezTo>
                    <a:pt x="13728" y="9972"/>
                    <a:pt x="13036" y="10119"/>
                    <a:pt x="12597" y="10483"/>
                  </a:cubicBezTo>
                  <a:cubicBezTo>
                    <a:pt x="12329" y="10706"/>
                    <a:pt x="12178" y="10991"/>
                    <a:pt x="12169" y="11312"/>
                  </a:cubicBezTo>
                  <a:cubicBezTo>
                    <a:pt x="12133" y="12169"/>
                    <a:pt x="12178" y="12829"/>
                    <a:pt x="13186" y="13382"/>
                  </a:cubicBezTo>
                  <a:cubicBezTo>
                    <a:pt x="13525" y="13569"/>
                    <a:pt x="13846" y="14122"/>
                    <a:pt x="14024" y="14818"/>
                  </a:cubicBezTo>
                  <a:cubicBezTo>
                    <a:pt x="12887" y="15518"/>
                    <a:pt x="11606" y="15860"/>
                    <a:pt x="10332" y="15860"/>
                  </a:cubicBezTo>
                  <a:cubicBezTo>
                    <a:pt x="9236" y="15860"/>
                    <a:pt x="8145" y="15607"/>
                    <a:pt x="7155" y="15113"/>
                  </a:cubicBezTo>
                  <a:cubicBezTo>
                    <a:pt x="7200" y="14327"/>
                    <a:pt x="7646" y="13382"/>
                    <a:pt x="7565" y="12178"/>
                  </a:cubicBezTo>
                  <a:cubicBezTo>
                    <a:pt x="7521" y="11535"/>
                    <a:pt x="7039" y="10447"/>
                    <a:pt x="5933" y="10179"/>
                  </a:cubicBezTo>
                  <a:cubicBezTo>
                    <a:pt x="5799" y="9983"/>
                    <a:pt x="5647" y="9813"/>
                    <a:pt x="5469" y="9653"/>
                  </a:cubicBezTo>
                  <a:lnTo>
                    <a:pt x="5469" y="7476"/>
                  </a:lnTo>
                  <a:cubicBezTo>
                    <a:pt x="5630" y="7476"/>
                    <a:pt x="5808" y="7440"/>
                    <a:pt x="6004" y="7387"/>
                  </a:cubicBezTo>
                  <a:cubicBezTo>
                    <a:pt x="6468" y="7253"/>
                    <a:pt x="6807" y="6950"/>
                    <a:pt x="6986" y="6513"/>
                  </a:cubicBezTo>
                  <a:cubicBezTo>
                    <a:pt x="7235" y="5888"/>
                    <a:pt x="7084" y="5148"/>
                    <a:pt x="6834" y="4711"/>
                  </a:cubicBezTo>
                  <a:cubicBezTo>
                    <a:pt x="6504" y="4149"/>
                    <a:pt x="6709" y="3524"/>
                    <a:pt x="6664" y="2677"/>
                  </a:cubicBezTo>
                  <a:cubicBezTo>
                    <a:pt x="7797" y="1992"/>
                    <a:pt x="9063" y="1663"/>
                    <a:pt x="10316" y="1663"/>
                  </a:cubicBezTo>
                  <a:cubicBezTo>
                    <a:pt x="10958" y="1663"/>
                    <a:pt x="11597" y="1749"/>
                    <a:pt x="12213" y="1918"/>
                  </a:cubicBezTo>
                  <a:cubicBezTo>
                    <a:pt x="12235" y="1924"/>
                    <a:pt x="12257" y="1927"/>
                    <a:pt x="12278" y="1927"/>
                  </a:cubicBezTo>
                  <a:cubicBezTo>
                    <a:pt x="12390" y="1927"/>
                    <a:pt x="12496" y="1852"/>
                    <a:pt x="12525" y="1740"/>
                  </a:cubicBezTo>
                  <a:cubicBezTo>
                    <a:pt x="12561" y="1597"/>
                    <a:pt x="12481" y="1463"/>
                    <a:pt x="12347" y="1419"/>
                  </a:cubicBezTo>
                  <a:cubicBezTo>
                    <a:pt x="11691" y="1239"/>
                    <a:pt x="11012" y="1148"/>
                    <a:pt x="10332" y="1148"/>
                  </a:cubicBezTo>
                  <a:cubicBezTo>
                    <a:pt x="8616" y="1148"/>
                    <a:pt x="6887" y="1724"/>
                    <a:pt x="5469" y="2900"/>
                  </a:cubicBezTo>
                  <a:lnTo>
                    <a:pt x="5469" y="2079"/>
                  </a:lnTo>
                  <a:cubicBezTo>
                    <a:pt x="5469" y="955"/>
                    <a:pt x="4586" y="18"/>
                    <a:pt x="3462" y="0"/>
                  </a:cubicBezTo>
                  <a:cubicBezTo>
                    <a:pt x="3451" y="0"/>
                    <a:pt x="3440" y="0"/>
                    <a:pt x="3429"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grpSp>
        <p:nvGrpSpPr>
          <p:cNvPr id="127" name="Google Shape;2091;p72"/>
          <p:cNvGrpSpPr/>
          <p:nvPr/>
        </p:nvGrpSpPr>
        <p:grpSpPr>
          <a:xfrm>
            <a:off x="6008160" y="1670718"/>
            <a:ext cx="467563" cy="369981"/>
            <a:chOff x="1460415" y="2320578"/>
            <a:chExt cx="431013" cy="341059"/>
          </a:xfrm>
        </p:grpSpPr>
        <p:sp>
          <p:nvSpPr>
            <p:cNvPr id="128" name="Google Shape;2092;p72"/>
            <p:cNvSpPr/>
            <p:nvPr/>
          </p:nvSpPr>
          <p:spPr>
            <a:xfrm>
              <a:off x="1470340" y="2407171"/>
              <a:ext cx="150363" cy="139508"/>
            </a:xfrm>
            <a:custGeom>
              <a:avLst/>
              <a:gdLst/>
              <a:ahLst/>
              <a:cxnLst/>
              <a:rect l="l" t="t" r="r" b="b"/>
              <a:pathLst>
                <a:path w="6621" h="6143" extrusionOk="0">
                  <a:moveTo>
                    <a:pt x="5337" y="0"/>
                  </a:moveTo>
                  <a:cubicBezTo>
                    <a:pt x="4589" y="0"/>
                    <a:pt x="3689" y="841"/>
                    <a:pt x="3212" y="1986"/>
                  </a:cubicBezTo>
                  <a:cubicBezTo>
                    <a:pt x="3132" y="2182"/>
                    <a:pt x="3087" y="2387"/>
                    <a:pt x="3078" y="2592"/>
                  </a:cubicBezTo>
                  <a:cubicBezTo>
                    <a:pt x="3078" y="2717"/>
                    <a:pt x="2971" y="2815"/>
                    <a:pt x="2855" y="2815"/>
                  </a:cubicBezTo>
                  <a:cubicBezTo>
                    <a:pt x="2650" y="2824"/>
                    <a:pt x="2445" y="2869"/>
                    <a:pt x="2249" y="2949"/>
                  </a:cubicBezTo>
                  <a:cubicBezTo>
                    <a:pt x="920" y="3502"/>
                    <a:pt x="1" y="4635"/>
                    <a:pt x="322" y="5420"/>
                  </a:cubicBezTo>
                  <a:cubicBezTo>
                    <a:pt x="520" y="5897"/>
                    <a:pt x="1120" y="6142"/>
                    <a:pt x="1858" y="6142"/>
                  </a:cubicBezTo>
                  <a:cubicBezTo>
                    <a:pt x="2349" y="6142"/>
                    <a:pt x="2901" y="6034"/>
                    <a:pt x="3435" y="5813"/>
                  </a:cubicBezTo>
                  <a:cubicBezTo>
                    <a:pt x="4113" y="5527"/>
                    <a:pt x="4515" y="4858"/>
                    <a:pt x="4461" y="4198"/>
                  </a:cubicBezTo>
                  <a:lnTo>
                    <a:pt x="4461" y="4198"/>
                  </a:lnTo>
                  <a:cubicBezTo>
                    <a:pt x="4500" y="4201"/>
                    <a:pt x="4540" y="4203"/>
                    <a:pt x="4579" y="4203"/>
                  </a:cubicBezTo>
                  <a:cubicBezTo>
                    <a:pt x="5200" y="4203"/>
                    <a:pt x="5807" y="3810"/>
                    <a:pt x="6067" y="3172"/>
                  </a:cubicBezTo>
                  <a:cubicBezTo>
                    <a:pt x="6620" y="1843"/>
                    <a:pt x="6477" y="389"/>
                    <a:pt x="5683" y="68"/>
                  </a:cubicBezTo>
                  <a:cubicBezTo>
                    <a:pt x="5573" y="22"/>
                    <a:pt x="5457" y="0"/>
                    <a:pt x="5337"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29" name="Google Shape;2093;p72"/>
            <p:cNvSpPr/>
            <p:nvPr/>
          </p:nvSpPr>
          <p:spPr>
            <a:xfrm>
              <a:off x="1511263" y="2561666"/>
              <a:ext cx="104557" cy="94042"/>
            </a:xfrm>
            <a:custGeom>
              <a:avLst/>
              <a:gdLst/>
              <a:ahLst/>
              <a:cxnLst/>
              <a:rect l="l" t="t" r="r" b="b"/>
              <a:pathLst>
                <a:path w="4604" h="4141" extrusionOk="0">
                  <a:moveTo>
                    <a:pt x="2789" y="0"/>
                  </a:moveTo>
                  <a:cubicBezTo>
                    <a:pt x="2367" y="0"/>
                    <a:pt x="1945" y="161"/>
                    <a:pt x="1624" y="482"/>
                  </a:cubicBezTo>
                  <a:cubicBezTo>
                    <a:pt x="206" y="1909"/>
                    <a:pt x="1" y="3149"/>
                    <a:pt x="652" y="3792"/>
                  </a:cubicBezTo>
                  <a:cubicBezTo>
                    <a:pt x="879" y="4019"/>
                    <a:pt x="1181" y="4141"/>
                    <a:pt x="1539" y="4141"/>
                  </a:cubicBezTo>
                  <a:cubicBezTo>
                    <a:pt x="2194" y="4141"/>
                    <a:pt x="3036" y="3733"/>
                    <a:pt x="3953" y="2810"/>
                  </a:cubicBezTo>
                  <a:cubicBezTo>
                    <a:pt x="4604" y="2168"/>
                    <a:pt x="4604" y="1124"/>
                    <a:pt x="3953" y="482"/>
                  </a:cubicBezTo>
                  <a:cubicBezTo>
                    <a:pt x="3632" y="161"/>
                    <a:pt x="3210" y="0"/>
                    <a:pt x="2789"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0" name="Google Shape;2094;p72"/>
            <p:cNvSpPr/>
            <p:nvPr/>
          </p:nvSpPr>
          <p:spPr>
            <a:xfrm>
              <a:off x="1765932" y="2561666"/>
              <a:ext cx="104352" cy="94042"/>
            </a:xfrm>
            <a:custGeom>
              <a:avLst/>
              <a:gdLst/>
              <a:ahLst/>
              <a:cxnLst/>
              <a:rect l="l" t="t" r="r" b="b"/>
              <a:pathLst>
                <a:path w="4595" h="4141" extrusionOk="0">
                  <a:moveTo>
                    <a:pt x="1807" y="0"/>
                  </a:moveTo>
                  <a:cubicBezTo>
                    <a:pt x="1385" y="0"/>
                    <a:pt x="964" y="161"/>
                    <a:pt x="643" y="482"/>
                  </a:cubicBezTo>
                  <a:cubicBezTo>
                    <a:pt x="0" y="1124"/>
                    <a:pt x="0" y="2168"/>
                    <a:pt x="643" y="2810"/>
                  </a:cubicBezTo>
                  <a:cubicBezTo>
                    <a:pt x="1565" y="3733"/>
                    <a:pt x="2410" y="4141"/>
                    <a:pt x="3065" y="4141"/>
                  </a:cubicBezTo>
                  <a:cubicBezTo>
                    <a:pt x="3423" y="4141"/>
                    <a:pt x="3725" y="4019"/>
                    <a:pt x="3952" y="3792"/>
                  </a:cubicBezTo>
                  <a:cubicBezTo>
                    <a:pt x="4595" y="3149"/>
                    <a:pt x="4399" y="1909"/>
                    <a:pt x="2971" y="482"/>
                  </a:cubicBezTo>
                  <a:cubicBezTo>
                    <a:pt x="2650" y="161"/>
                    <a:pt x="2228" y="0"/>
                    <a:pt x="1807"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1" name="Google Shape;2095;p72"/>
            <p:cNvSpPr/>
            <p:nvPr/>
          </p:nvSpPr>
          <p:spPr>
            <a:xfrm>
              <a:off x="1555842" y="2404445"/>
              <a:ext cx="270090" cy="245563"/>
            </a:xfrm>
            <a:custGeom>
              <a:avLst/>
              <a:gdLst/>
              <a:ahLst/>
              <a:cxnLst/>
              <a:rect l="l" t="t" r="r" b="b"/>
              <a:pathLst>
                <a:path w="11893" h="10813" extrusionOk="0">
                  <a:moveTo>
                    <a:pt x="5942" y="0"/>
                  </a:moveTo>
                  <a:cubicBezTo>
                    <a:pt x="2659" y="0"/>
                    <a:pt x="0" y="2659"/>
                    <a:pt x="0" y="5942"/>
                  </a:cubicBezTo>
                  <a:cubicBezTo>
                    <a:pt x="0" y="9225"/>
                    <a:pt x="1115" y="10813"/>
                    <a:pt x="5942" y="10813"/>
                  </a:cubicBezTo>
                  <a:cubicBezTo>
                    <a:pt x="10777" y="10813"/>
                    <a:pt x="11892" y="9225"/>
                    <a:pt x="11892" y="5942"/>
                  </a:cubicBezTo>
                  <a:cubicBezTo>
                    <a:pt x="11892" y="2659"/>
                    <a:pt x="9225" y="0"/>
                    <a:pt x="5942"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2" name="Google Shape;2096;p72"/>
            <p:cNvSpPr/>
            <p:nvPr/>
          </p:nvSpPr>
          <p:spPr>
            <a:xfrm>
              <a:off x="1555842" y="2404445"/>
              <a:ext cx="270090" cy="192490"/>
            </a:xfrm>
            <a:custGeom>
              <a:avLst/>
              <a:gdLst/>
              <a:ahLst/>
              <a:cxnLst/>
              <a:rect l="l" t="t" r="r" b="b"/>
              <a:pathLst>
                <a:path w="11893" h="8476" extrusionOk="0">
                  <a:moveTo>
                    <a:pt x="5942" y="0"/>
                  </a:moveTo>
                  <a:cubicBezTo>
                    <a:pt x="2659" y="0"/>
                    <a:pt x="0" y="2659"/>
                    <a:pt x="0" y="5942"/>
                  </a:cubicBezTo>
                  <a:cubicBezTo>
                    <a:pt x="0" y="6950"/>
                    <a:pt x="107" y="7788"/>
                    <a:pt x="384" y="8475"/>
                  </a:cubicBezTo>
                  <a:cubicBezTo>
                    <a:pt x="1276" y="7298"/>
                    <a:pt x="3007" y="5924"/>
                    <a:pt x="5942" y="5924"/>
                  </a:cubicBezTo>
                  <a:cubicBezTo>
                    <a:pt x="8877" y="5924"/>
                    <a:pt x="10607" y="7298"/>
                    <a:pt x="11500" y="8475"/>
                  </a:cubicBezTo>
                  <a:cubicBezTo>
                    <a:pt x="11785" y="7788"/>
                    <a:pt x="11892" y="6950"/>
                    <a:pt x="11892" y="5942"/>
                  </a:cubicBezTo>
                  <a:cubicBezTo>
                    <a:pt x="11892" y="2659"/>
                    <a:pt x="9225" y="0"/>
                    <a:pt x="5942"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3" name="Google Shape;2097;p72"/>
            <p:cNvSpPr/>
            <p:nvPr/>
          </p:nvSpPr>
          <p:spPr>
            <a:xfrm>
              <a:off x="1605668" y="2488722"/>
              <a:ext cx="46010" cy="36495"/>
            </a:xfrm>
            <a:custGeom>
              <a:avLst/>
              <a:gdLst/>
              <a:ahLst/>
              <a:cxnLst/>
              <a:rect l="l" t="t" r="r" b="b"/>
              <a:pathLst>
                <a:path w="2026" h="1607" extrusionOk="0">
                  <a:moveTo>
                    <a:pt x="1009" y="1"/>
                  </a:moveTo>
                  <a:cubicBezTo>
                    <a:pt x="456" y="1"/>
                    <a:pt x="1" y="357"/>
                    <a:pt x="1" y="803"/>
                  </a:cubicBezTo>
                  <a:cubicBezTo>
                    <a:pt x="1" y="1249"/>
                    <a:pt x="456" y="1606"/>
                    <a:pt x="1009" y="1606"/>
                  </a:cubicBezTo>
                  <a:cubicBezTo>
                    <a:pt x="1571" y="1606"/>
                    <a:pt x="2026" y="1249"/>
                    <a:pt x="2026" y="803"/>
                  </a:cubicBezTo>
                  <a:cubicBezTo>
                    <a:pt x="2026" y="357"/>
                    <a:pt x="1571" y="1"/>
                    <a:pt x="1009"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4" name="Google Shape;2098;p72"/>
            <p:cNvSpPr/>
            <p:nvPr/>
          </p:nvSpPr>
          <p:spPr>
            <a:xfrm>
              <a:off x="1730073" y="2488722"/>
              <a:ext cx="45806" cy="36495"/>
            </a:xfrm>
            <a:custGeom>
              <a:avLst/>
              <a:gdLst/>
              <a:ahLst/>
              <a:cxnLst/>
              <a:rect l="l" t="t" r="r" b="b"/>
              <a:pathLst>
                <a:path w="2017" h="1607" extrusionOk="0">
                  <a:moveTo>
                    <a:pt x="1009" y="1"/>
                  </a:moveTo>
                  <a:cubicBezTo>
                    <a:pt x="455" y="1"/>
                    <a:pt x="0" y="357"/>
                    <a:pt x="0" y="803"/>
                  </a:cubicBezTo>
                  <a:cubicBezTo>
                    <a:pt x="0" y="1249"/>
                    <a:pt x="455" y="1606"/>
                    <a:pt x="1009" y="1606"/>
                  </a:cubicBezTo>
                  <a:cubicBezTo>
                    <a:pt x="1571" y="1606"/>
                    <a:pt x="2017" y="1249"/>
                    <a:pt x="2017" y="803"/>
                  </a:cubicBezTo>
                  <a:cubicBezTo>
                    <a:pt x="2017" y="357"/>
                    <a:pt x="1571" y="1"/>
                    <a:pt x="1009"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5" name="Google Shape;2099;p72"/>
            <p:cNvSpPr/>
            <p:nvPr/>
          </p:nvSpPr>
          <p:spPr>
            <a:xfrm>
              <a:off x="1460415" y="2320578"/>
              <a:ext cx="431013" cy="341059"/>
            </a:xfrm>
            <a:custGeom>
              <a:avLst/>
              <a:gdLst/>
              <a:ahLst/>
              <a:cxnLst/>
              <a:rect l="l" t="t" r="r" b="b"/>
              <a:pathLst>
                <a:path w="18979" h="15018" extrusionOk="0">
                  <a:moveTo>
                    <a:pt x="8913" y="0"/>
                  </a:moveTo>
                  <a:cubicBezTo>
                    <a:pt x="8761" y="0"/>
                    <a:pt x="8636" y="134"/>
                    <a:pt x="8663" y="295"/>
                  </a:cubicBezTo>
                  <a:cubicBezTo>
                    <a:pt x="8672" y="419"/>
                    <a:pt x="8797" y="518"/>
                    <a:pt x="8922" y="518"/>
                  </a:cubicBezTo>
                  <a:cubicBezTo>
                    <a:pt x="9457" y="518"/>
                    <a:pt x="9885" y="955"/>
                    <a:pt x="9885" y="1490"/>
                  </a:cubicBezTo>
                  <a:lnTo>
                    <a:pt x="9885" y="2275"/>
                  </a:lnTo>
                  <a:cubicBezTo>
                    <a:pt x="9885" y="2409"/>
                    <a:pt x="9983" y="2525"/>
                    <a:pt x="10117" y="2543"/>
                  </a:cubicBezTo>
                  <a:cubicBezTo>
                    <a:pt x="10127" y="2544"/>
                    <a:pt x="10136" y="2544"/>
                    <a:pt x="10146" y="2544"/>
                  </a:cubicBezTo>
                  <a:cubicBezTo>
                    <a:pt x="10285" y="2544"/>
                    <a:pt x="10402" y="2426"/>
                    <a:pt x="10402" y="2284"/>
                  </a:cubicBezTo>
                  <a:lnTo>
                    <a:pt x="10402" y="1490"/>
                  </a:lnTo>
                  <a:cubicBezTo>
                    <a:pt x="10402" y="955"/>
                    <a:pt x="10840" y="518"/>
                    <a:pt x="11366" y="518"/>
                  </a:cubicBezTo>
                  <a:cubicBezTo>
                    <a:pt x="11500" y="518"/>
                    <a:pt x="11616" y="419"/>
                    <a:pt x="11634" y="295"/>
                  </a:cubicBezTo>
                  <a:cubicBezTo>
                    <a:pt x="11651" y="134"/>
                    <a:pt x="11535" y="0"/>
                    <a:pt x="11375" y="0"/>
                  </a:cubicBezTo>
                  <a:cubicBezTo>
                    <a:pt x="10866" y="0"/>
                    <a:pt x="10411" y="259"/>
                    <a:pt x="10144" y="651"/>
                  </a:cubicBezTo>
                  <a:cubicBezTo>
                    <a:pt x="9876" y="259"/>
                    <a:pt x="9421" y="0"/>
                    <a:pt x="8913" y="0"/>
                  </a:cubicBezTo>
                  <a:close/>
                  <a:moveTo>
                    <a:pt x="7994" y="6593"/>
                  </a:moveTo>
                  <a:cubicBezTo>
                    <a:pt x="7592" y="6593"/>
                    <a:pt x="7262" y="6923"/>
                    <a:pt x="7262" y="7333"/>
                  </a:cubicBezTo>
                  <a:cubicBezTo>
                    <a:pt x="7262" y="7476"/>
                    <a:pt x="7369" y="7592"/>
                    <a:pt x="7512" y="7592"/>
                  </a:cubicBezTo>
                  <a:cubicBezTo>
                    <a:pt x="7655" y="7592"/>
                    <a:pt x="7771" y="7476"/>
                    <a:pt x="7771" y="7333"/>
                  </a:cubicBezTo>
                  <a:cubicBezTo>
                    <a:pt x="7771" y="7208"/>
                    <a:pt x="7869" y="7110"/>
                    <a:pt x="7994" y="7110"/>
                  </a:cubicBezTo>
                  <a:cubicBezTo>
                    <a:pt x="8119" y="7110"/>
                    <a:pt x="8217" y="7208"/>
                    <a:pt x="8217" y="7333"/>
                  </a:cubicBezTo>
                  <a:cubicBezTo>
                    <a:pt x="8217" y="7476"/>
                    <a:pt x="8333" y="7592"/>
                    <a:pt x="8476" y="7592"/>
                  </a:cubicBezTo>
                  <a:cubicBezTo>
                    <a:pt x="8618" y="7592"/>
                    <a:pt x="8734" y="7476"/>
                    <a:pt x="8734" y="7333"/>
                  </a:cubicBezTo>
                  <a:cubicBezTo>
                    <a:pt x="8734" y="6923"/>
                    <a:pt x="8404" y="6593"/>
                    <a:pt x="7994" y="6593"/>
                  </a:cubicBezTo>
                  <a:close/>
                  <a:moveTo>
                    <a:pt x="12294" y="6593"/>
                  </a:moveTo>
                  <a:cubicBezTo>
                    <a:pt x="11892" y="6593"/>
                    <a:pt x="11553" y="6923"/>
                    <a:pt x="11553" y="7333"/>
                  </a:cubicBezTo>
                  <a:cubicBezTo>
                    <a:pt x="11553" y="7476"/>
                    <a:pt x="11669" y="7592"/>
                    <a:pt x="11812" y="7592"/>
                  </a:cubicBezTo>
                  <a:cubicBezTo>
                    <a:pt x="11955" y="7592"/>
                    <a:pt x="12071" y="7476"/>
                    <a:pt x="12071" y="7333"/>
                  </a:cubicBezTo>
                  <a:cubicBezTo>
                    <a:pt x="12071" y="7208"/>
                    <a:pt x="12169" y="7110"/>
                    <a:pt x="12294" y="7110"/>
                  </a:cubicBezTo>
                  <a:cubicBezTo>
                    <a:pt x="12419" y="7110"/>
                    <a:pt x="12517" y="7208"/>
                    <a:pt x="12517" y="7333"/>
                  </a:cubicBezTo>
                  <a:cubicBezTo>
                    <a:pt x="12517" y="7476"/>
                    <a:pt x="12633" y="7592"/>
                    <a:pt x="12775" y="7592"/>
                  </a:cubicBezTo>
                  <a:cubicBezTo>
                    <a:pt x="12918" y="7592"/>
                    <a:pt x="13034" y="7476"/>
                    <a:pt x="13034" y="7333"/>
                  </a:cubicBezTo>
                  <a:cubicBezTo>
                    <a:pt x="13034" y="6923"/>
                    <a:pt x="12704" y="6593"/>
                    <a:pt x="12294" y="6593"/>
                  </a:cubicBezTo>
                  <a:close/>
                  <a:moveTo>
                    <a:pt x="9634" y="7638"/>
                  </a:moveTo>
                  <a:cubicBezTo>
                    <a:pt x="9574" y="7638"/>
                    <a:pt x="9514" y="7658"/>
                    <a:pt x="9466" y="7699"/>
                  </a:cubicBezTo>
                  <a:cubicBezTo>
                    <a:pt x="9359" y="7797"/>
                    <a:pt x="9350" y="7958"/>
                    <a:pt x="9439" y="8065"/>
                  </a:cubicBezTo>
                  <a:cubicBezTo>
                    <a:pt x="9617" y="8270"/>
                    <a:pt x="9876" y="8386"/>
                    <a:pt x="10144" y="8386"/>
                  </a:cubicBezTo>
                  <a:cubicBezTo>
                    <a:pt x="10411" y="8386"/>
                    <a:pt x="10670" y="8270"/>
                    <a:pt x="10849" y="8065"/>
                  </a:cubicBezTo>
                  <a:cubicBezTo>
                    <a:pt x="10947" y="7958"/>
                    <a:pt x="10929" y="7797"/>
                    <a:pt x="10822" y="7699"/>
                  </a:cubicBezTo>
                  <a:cubicBezTo>
                    <a:pt x="10773" y="7658"/>
                    <a:pt x="10713" y="7638"/>
                    <a:pt x="10654" y="7638"/>
                  </a:cubicBezTo>
                  <a:cubicBezTo>
                    <a:pt x="10583" y="7638"/>
                    <a:pt x="10514" y="7667"/>
                    <a:pt x="10465" y="7726"/>
                  </a:cubicBezTo>
                  <a:cubicBezTo>
                    <a:pt x="10385" y="7815"/>
                    <a:pt x="10269" y="7868"/>
                    <a:pt x="10144" y="7868"/>
                  </a:cubicBezTo>
                  <a:cubicBezTo>
                    <a:pt x="10028" y="7868"/>
                    <a:pt x="9912" y="7815"/>
                    <a:pt x="9832" y="7726"/>
                  </a:cubicBezTo>
                  <a:cubicBezTo>
                    <a:pt x="9778" y="7667"/>
                    <a:pt x="9706" y="7638"/>
                    <a:pt x="9634" y="7638"/>
                  </a:cubicBezTo>
                  <a:close/>
                  <a:moveTo>
                    <a:pt x="5771" y="4068"/>
                  </a:moveTo>
                  <a:cubicBezTo>
                    <a:pt x="6063" y="4068"/>
                    <a:pt x="6313" y="4242"/>
                    <a:pt x="6459" y="4648"/>
                  </a:cubicBezTo>
                  <a:cubicBezTo>
                    <a:pt x="5023" y="5710"/>
                    <a:pt x="4060" y="7387"/>
                    <a:pt x="3953" y="9296"/>
                  </a:cubicBezTo>
                  <a:cubicBezTo>
                    <a:pt x="3899" y="9331"/>
                    <a:pt x="3837" y="9358"/>
                    <a:pt x="3774" y="9385"/>
                  </a:cubicBezTo>
                  <a:cubicBezTo>
                    <a:pt x="3266" y="9596"/>
                    <a:pt x="2744" y="9697"/>
                    <a:pt x="2290" y="9697"/>
                  </a:cubicBezTo>
                  <a:cubicBezTo>
                    <a:pt x="1190" y="9697"/>
                    <a:pt x="482" y="9106"/>
                    <a:pt x="1303" y="8065"/>
                  </a:cubicBezTo>
                  <a:cubicBezTo>
                    <a:pt x="1642" y="7636"/>
                    <a:pt x="2186" y="7253"/>
                    <a:pt x="2784" y="7003"/>
                  </a:cubicBezTo>
                  <a:cubicBezTo>
                    <a:pt x="2944" y="6932"/>
                    <a:pt x="3123" y="6896"/>
                    <a:pt x="3292" y="6887"/>
                  </a:cubicBezTo>
                  <a:cubicBezTo>
                    <a:pt x="3560" y="6878"/>
                    <a:pt x="3765" y="6673"/>
                    <a:pt x="3774" y="6414"/>
                  </a:cubicBezTo>
                  <a:cubicBezTo>
                    <a:pt x="3783" y="6236"/>
                    <a:pt x="3819" y="6066"/>
                    <a:pt x="3881" y="5897"/>
                  </a:cubicBezTo>
                  <a:cubicBezTo>
                    <a:pt x="4308" y="4878"/>
                    <a:pt x="5140" y="4068"/>
                    <a:pt x="5771" y="4068"/>
                  </a:cubicBezTo>
                  <a:close/>
                  <a:moveTo>
                    <a:pt x="6290" y="10937"/>
                  </a:moveTo>
                  <a:cubicBezTo>
                    <a:pt x="6406" y="12302"/>
                    <a:pt x="6870" y="13310"/>
                    <a:pt x="7289" y="13970"/>
                  </a:cubicBezTo>
                  <a:cubicBezTo>
                    <a:pt x="6210" y="13703"/>
                    <a:pt x="5344" y="13212"/>
                    <a:pt x="4880" y="12213"/>
                  </a:cubicBezTo>
                  <a:cubicBezTo>
                    <a:pt x="5193" y="11820"/>
                    <a:pt x="5648" y="11357"/>
                    <a:pt x="6290" y="10937"/>
                  </a:cubicBezTo>
                  <a:close/>
                  <a:moveTo>
                    <a:pt x="13998" y="10937"/>
                  </a:moveTo>
                  <a:cubicBezTo>
                    <a:pt x="14640" y="11357"/>
                    <a:pt x="15104" y="11820"/>
                    <a:pt x="15407" y="12213"/>
                  </a:cubicBezTo>
                  <a:cubicBezTo>
                    <a:pt x="14952" y="13212"/>
                    <a:pt x="14078" y="13703"/>
                    <a:pt x="12998" y="13970"/>
                  </a:cubicBezTo>
                  <a:cubicBezTo>
                    <a:pt x="13427" y="13310"/>
                    <a:pt x="13882" y="12302"/>
                    <a:pt x="13998" y="10937"/>
                  </a:cubicBezTo>
                  <a:close/>
                  <a:moveTo>
                    <a:pt x="9885" y="9876"/>
                  </a:moveTo>
                  <a:lnTo>
                    <a:pt x="9885" y="14247"/>
                  </a:lnTo>
                  <a:cubicBezTo>
                    <a:pt x="9189" y="14238"/>
                    <a:pt x="8574" y="14193"/>
                    <a:pt x="8029" y="14113"/>
                  </a:cubicBezTo>
                  <a:cubicBezTo>
                    <a:pt x="7574" y="13542"/>
                    <a:pt x="6870" y="12391"/>
                    <a:pt x="6789" y="10643"/>
                  </a:cubicBezTo>
                  <a:cubicBezTo>
                    <a:pt x="7583" y="10233"/>
                    <a:pt x="8600" y="9911"/>
                    <a:pt x="9885" y="9876"/>
                  </a:cubicBezTo>
                  <a:close/>
                  <a:moveTo>
                    <a:pt x="10402" y="9876"/>
                  </a:moveTo>
                  <a:cubicBezTo>
                    <a:pt x="11687" y="9911"/>
                    <a:pt x="12704" y="10233"/>
                    <a:pt x="13498" y="10643"/>
                  </a:cubicBezTo>
                  <a:cubicBezTo>
                    <a:pt x="13418" y="12391"/>
                    <a:pt x="12722" y="13542"/>
                    <a:pt x="12267" y="14113"/>
                  </a:cubicBezTo>
                  <a:cubicBezTo>
                    <a:pt x="11723" y="14193"/>
                    <a:pt x="11098" y="14238"/>
                    <a:pt x="10402" y="14247"/>
                  </a:cubicBezTo>
                  <a:lnTo>
                    <a:pt x="10402" y="9876"/>
                  </a:lnTo>
                  <a:close/>
                  <a:moveTo>
                    <a:pt x="4069" y="11258"/>
                  </a:moveTo>
                  <a:cubicBezTo>
                    <a:pt x="4247" y="12275"/>
                    <a:pt x="4648" y="13123"/>
                    <a:pt x="5478" y="13730"/>
                  </a:cubicBezTo>
                  <a:cubicBezTo>
                    <a:pt x="4848" y="14241"/>
                    <a:pt x="4258" y="14505"/>
                    <a:pt x="3780" y="14505"/>
                  </a:cubicBezTo>
                  <a:cubicBezTo>
                    <a:pt x="3499" y="14505"/>
                    <a:pt x="3257" y="14414"/>
                    <a:pt x="3069" y="14229"/>
                  </a:cubicBezTo>
                  <a:cubicBezTo>
                    <a:pt x="2739" y="13890"/>
                    <a:pt x="2766" y="13435"/>
                    <a:pt x="2846" y="13114"/>
                  </a:cubicBezTo>
                  <a:cubicBezTo>
                    <a:pt x="3025" y="12445"/>
                    <a:pt x="3587" y="11722"/>
                    <a:pt x="4069" y="11258"/>
                  </a:cubicBezTo>
                  <a:close/>
                  <a:moveTo>
                    <a:pt x="9609" y="3461"/>
                  </a:moveTo>
                  <a:cubicBezTo>
                    <a:pt x="9603" y="3461"/>
                    <a:pt x="9597" y="3461"/>
                    <a:pt x="9591" y="3461"/>
                  </a:cubicBezTo>
                  <a:cubicBezTo>
                    <a:pt x="8627" y="3551"/>
                    <a:pt x="7708" y="3854"/>
                    <a:pt x="6896" y="4354"/>
                  </a:cubicBezTo>
                  <a:cubicBezTo>
                    <a:pt x="6676" y="3849"/>
                    <a:pt x="6269" y="3552"/>
                    <a:pt x="5771" y="3552"/>
                  </a:cubicBezTo>
                  <a:cubicBezTo>
                    <a:pt x="5424" y="3552"/>
                    <a:pt x="5033" y="3696"/>
                    <a:pt x="4631" y="4015"/>
                  </a:cubicBezTo>
                  <a:cubicBezTo>
                    <a:pt x="4131" y="4416"/>
                    <a:pt x="3694" y="5014"/>
                    <a:pt x="3408" y="5701"/>
                  </a:cubicBezTo>
                  <a:cubicBezTo>
                    <a:pt x="3319" y="5915"/>
                    <a:pt x="3266" y="6147"/>
                    <a:pt x="3257" y="6379"/>
                  </a:cubicBezTo>
                  <a:cubicBezTo>
                    <a:pt x="3034" y="6388"/>
                    <a:pt x="2802" y="6432"/>
                    <a:pt x="2588" y="6521"/>
                  </a:cubicBezTo>
                  <a:cubicBezTo>
                    <a:pt x="1901" y="6807"/>
                    <a:pt x="1294" y="7244"/>
                    <a:pt x="902" y="7752"/>
                  </a:cubicBezTo>
                  <a:cubicBezTo>
                    <a:pt x="1" y="8885"/>
                    <a:pt x="455" y="10018"/>
                    <a:pt x="1910" y="10188"/>
                  </a:cubicBezTo>
                  <a:cubicBezTo>
                    <a:pt x="2040" y="10204"/>
                    <a:pt x="2172" y="10211"/>
                    <a:pt x="2306" y="10211"/>
                  </a:cubicBezTo>
                  <a:cubicBezTo>
                    <a:pt x="2860" y="10211"/>
                    <a:pt x="3433" y="10082"/>
                    <a:pt x="3944" y="9867"/>
                  </a:cubicBezTo>
                  <a:cubicBezTo>
                    <a:pt x="3953" y="10152"/>
                    <a:pt x="3961" y="10420"/>
                    <a:pt x="3988" y="10670"/>
                  </a:cubicBezTo>
                  <a:cubicBezTo>
                    <a:pt x="3881" y="10741"/>
                    <a:pt x="3774" y="10821"/>
                    <a:pt x="3685" y="10919"/>
                  </a:cubicBezTo>
                  <a:cubicBezTo>
                    <a:pt x="2980" y="11624"/>
                    <a:pt x="2516" y="12338"/>
                    <a:pt x="2356" y="12980"/>
                  </a:cubicBezTo>
                  <a:cubicBezTo>
                    <a:pt x="2043" y="14193"/>
                    <a:pt x="2802" y="15014"/>
                    <a:pt x="3783" y="15014"/>
                  </a:cubicBezTo>
                  <a:cubicBezTo>
                    <a:pt x="4363" y="15014"/>
                    <a:pt x="5094" y="14738"/>
                    <a:pt x="5942" y="14015"/>
                  </a:cubicBezTo>
                  <a:cubicBezTo>
                    <a:pt x="7137" y="14648"/>
                    <a:pt x="8788" y="14764"/>
                    <a:pt x="10144" y="14764"/>
                  </a:cubicBezTo>
                  <a:cubicBezTo>
                    <a:pt x="11500" y="14764"/>
                    <a:pt x="13159" y="14648"/>
                    <a:pt x="14354" y="14015"/>
                  </a:cubicBezTo>
                  <a:cubicBezTo>
                    <a:pt x="14622" y="14247"/>
                    <a:pt x="14890" y="14443"/>
                    <a:pt x="15148" y="14595"/>
                  </a:cubicBezTo>
                  <a:cubicBezTo>
                    <a:pt x="15189" y="14618"/>
                    <a:pt x="15233" y="14629"/>
                    <a:pt x="15277" y="14629"/>
                  </a:cubicBezTo>
                  <a:cubicBezTo>
                    <a:pt x="15368" y="14629"/>
                    <a:pt x="15457" y="14581"/>
                    <a:pt x="15505" y="14497"/>
                  </a:cubicBezTo>
                  <a:cubicBezTo>
                    <a:pt x="15577" y="14372"/>
                    <a:pt x="15532" y="14220"/>
                    <a:pt x="15407" y="14149"/>
                  </a:cubicBezTo>
                  <a:cubicBezTo>
                    <a:pt x="15211" y="14033"/>
                    <a:pt x="15015" y="13890"/>
                    <a:pt x="14809" y="13730"/>
                  </a:cubicBezTo>
                  <a:cubicBezTo>
                    <a:pt x="15648" y="13123"/>
                    <a:pt x="16041" y="12266"/>
                    <a:pt x="16219" y="11258"/>
                  </a:cubicBezTo>
                  <a:cubicBezTo>
                    <a:pt x="16710" y="11722"/>
                    <a:pt x="17272" y="12436"/>
                    <a:pt x="17441" y="13114"/>
                  </a:cubicBezTo>
                  <a:cubicBezTo>
                    <a:pt x="17521" y="13435"/>
                    <a:pt x="17557" y="13890"/>
                    <a:pt x="17218" y="14229"/>
                  </a:cubicBezTo>
                  <a:cubicBezTo>
                    <a:pt x="17038" y="14409"/>
                    <a:pt x="16798" y="14499"/>
                    <a:pt x="16512" y="14499"/>
                  </a:cubicBezTo>
                  <a:cubicBezTo>
                    <a:pt x="16486" y="14499"/>
                    <a:pt x="16460" y="14498"/>
                    <a:pt x="16433" y="14497"/>
                  </a:cubicBezTo>
                  <a:cubicBezTo>
                    <a:pt x="16428" y="14496"/>
                    <a:pt x="16422" y="14496"/>
                    <a:pt x="16416" y="14496"/>
                  </a:cubicBezTo>
                  <a:cubicBezTo>
                    <a:pt x="16281" y="14496"/>
                    <a:pt x="16165" y="14600"/>
                    <a:pt x="16157" y="14738"/>
                  </a:cubicBezTo>
                  <a:cubicBezTo>
                    <a:pt x="16148" y="14880"/>
                    <a:pt x="16255" y="15005"/>
                    <a:pt x="16397" y="15014"/>
                  </a:cubicBezTo>
                  <a:cubicBezTo>
                    <a:pt x="16433" y="15016"/>
                    <a:pt x="16469" y="15017"/>
                    <a:pt x="16504" y="15017"/>
                  </a:cubicBezTo>
                  <a:cubicBezTo>
                    <a:pt x="17924" y="15017"/>
                    <a:pt x="18979" y="13287"/>
                    <a:pt x="16612" y="10919"/>
                  </a:cubicBezTo>
                  <a:cubicBezTo>
                    <a:pt x="16513" y="10821"/>
                    <a:pt x="16415" y="10741"/>
                    <a:pt x="16299" y="10670"/>
                  </a:cubicBezTo>
                  <a:cubicBezTo>
                    <a:pt x="16335" y="10348"/>
                    <a:pt x="16344" y="10009"/>
                    <a:pt x="16344" y="9635"/>
                  </a:cubicBezTo>
                  <a:cubicBezTo>
                    <a:pt x="16344" y="6495"/>
                    <a:pt x="13998" y="3854"/>
                    <a:pt x="10884" y="3479"/>
                  </a:cubicBezTo>
                  <a:cubicBezTo>
                    <a:pt x="10874" y="3478"/>
                    <a:pt x="10863" y="3477"/>
                    <a:pt x="10853" y="3477"/>
                  </a:cubicBezTo>
                  <a:cubicBezTo>
                    <a:pt x="10724" y="3477"/>
                    <a:pt x="10615" y="3578"/>
                    <a:pt x="10599" y="3702"/>
                  </a:cubicBezTo>
                  <a:cubicBezTo>
                    <a:pt x="10581" y="3845"/>
                    <a:pt x="10679" y="3979"/>
                    <a:pt x="10822" y="3988"/>
                  </a:cubicBezTo>
                  <a:cubicBezTo>
                    <a:pt x="13676" y="4327"/>
                    <a:pt x="15835" y="6762"/>
                    <a:pt x="15835" y="9635"/>
                  </a:cubicBezTo>
                  <a:cubicBezTo>
                    <a:pt x="15835" y="10295"/>
                    <a:pt x="15791" y="11018"/>
                    <a:pt x="15612" y="11651"/>
                  </a:cubicBezTo>
                  <a:cubicBezTo>
                    <a:pt x="14230" y="10081"/>
                    <a:pt x="12267" y="9358"/>
                    <a:pt x="10144" y="9358"/>
                  </a:cubicBezTo>
                  <a:cubicBezTo>
                    <a:pt x="8021" y="9358"/>
                    <a:pt x="6067" y="10090"/>
                    <a:pt x="4675" y="11651"/>
                  </a:cubicBezTo>
                  <a:cubicBezTo>
                    <a:pt x="4506" y="11026"/>
                    <a:pt x="4461" y="10295"/>
                    <a:pt x="4461" y="9635"/>
                  </a:cubicBezTo>
                  <a:cubicBezTo>
                    <a:pt x="4461" y="6673"/>
                    <a:pt x="6727" y="4229"/>
                    <a:pt x="9635" y="3970"/>
                  </a:cubicBezTo>
                  <a:cubicBezTo>
                    <a:pt x="9778" y="3961"/>
                    <a:pt x="9876" y="3836"/>
                    <a:pt x="9867" y="3693"/>
                  </a:cubicBezTo>
                  <a:cubicBezTo>
                    <a:pt x="9859" y="3557"/>
                    <a:pt x="9744" y="3461"/>
                    <a:pt x="9609" y="346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grpSp>
        <p:nvGrpSpPr>
          <p:cNvPr id="136" name="Google Shape;2594;p72"/>
          <p:cNvGrpSpPr/>
          <p:nvPr/>
        </p:nvGrpSpPr>
        <p:grpSpPr>
          <a:xfrm>
            <a:off x="8488999" y="1667388"/>
            <a:ext cx="432777" cy="416518"/>
            <a:chOff x="5984181" y="4214019"/>
            <a:chExt cx="398947" cy="383958"/>
          </a:xfrm>
        </p:grpSpPr>
        <p:sp>
          <p:nvSpPr>
            <p:cNvPr id="137" name="Google Shape;2595;p72"/>
            <p:cNvSpPr/>
            <p:nvPr/>
          </p:nvSpPr>
          <p:spPr>
            <a:xfrm>
              <a:off x="5990063" y="4357455"/>
              <a:ext cx="153997" cy="114095"/>
            </a:xfrm>
            <a:custGeom>
              <a:avLst/>
              <a:gdLst/>
              <a:ahLst/>
              <a:cxnLst/>
              <a:rect l="l" t="t" r="r" b="b"/>
              <a:pathLst>
                <a:path w="6781" h="5024" extrusionOk="0">
                  <a:moveTo>
                    <a:pt x="1686" y="1"/>
                  </a:moveTo>
                  <a:cubicBezTo>
                    <a:pt x="750" y="1"/>
                    <a:pt x="0" y="643"/>
                    <a:pt x="0" y="1446"/>
                  </a:cubicBezTo>
                  <a:cubicBezTo>
                    <a:pt x="0" y="2169"/>
                    <a:pt x="607" y="2757"/>
                    <a:pt x="1401" y="2873"/>
                  </a:cubicBezTo>
                  <a:cubicBezTo>
                    <a:pt x="1196" y="3105"/>
                    <a:pt x="1071" y="3391"/>
                    <a:pt x="1071" y="3703"/>
                  </a:cubicBezTo>
                  <a:cubicBezTo>
                    <a:pt x="1071" y="4426"/>
                    <a:pt x="1758" y="5023"/>
                    <a:pt x="2614" y="5023"/>
                  </a:cubicBezTo>
                  <a:cubicBezTo>
                    <a:pt x="5308" y="5023"/>
                    <a:pt x="6780" y="3819"/>
                    <a:pt x="6780" y="2436"/>
                  </a:cubicBezTo>
                  <a:cubicBezTo>
                    <a:pt x="6780" y="1053"/>
                    <a:pt x="3551" y="1"/>
                    <a:pt x="1686"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8" name="Google Shape;2596;p72"/>
            <p:cNvSpPr/>
            <p:nvPr/>
          </p:nvSpPr>
          <p:spPr>
            <a:xfrm>
              <a:off x="6223248" y="4357455"/>
              <a:ext cx="154201" cy="114095"/>
            </a:xfrm>
            <a:custGeom>
              <a:avLst/>
              <a:gdLst/>
              <a:ahLst/>
              <a:cxnLst/>
              <a:rect l="l" t="t" r="r" b="b"/>
              <a:pathLst>
                <a:path w="6790" h="5024" extrusionOk="0">
                  <a:moveTo>
                    <a:pt x="5094" y="1"/>
                  </a:moveTo>
                  <a:cubicBezTo>
                    <a:pt x="3230" y="1"/>
                    <a:pt x="0" y="1053"/>
                    <a:pt x="0" y="2436"/>
                  </a:cubicBezTo>
                  <a:cubicBezTo>
                    <a:pt x="0" y="3819"/>
                    <a:pt x="1481" y="5023"/>
                    <a:pt x="4175" y="5023"/>
                  </a:cubicBezTo>
                  <a:cubicBezTo>
                    <a:pt x="5023" y="5023"/>
                    <a:pt x="5719" y="4426"/>
                    <a:pt x="5719" y="3703"/>
                  </a:cubicBezTo>
                  <a:cubicBezTo>
                    <a:pt x="5719" y="3391"/>
                    <a:pt x="5585" y="3105"/>
                    <a:pt x="5380" y="2873"/>
                  </a:cubicBezTo>
                  <a:cubicBezTo>
                    <a:pt x="6174" y="2757"/>
                    <a:pt x="6789" y="2169"/>
                    <a:pt x="6789" y="1446"/>
                  </a:cubicBezTo>
                  <a:cubicBezTo>
                    <a:pt x="6789" y="643"/>
                    <a:pt x="6031" y="1"/>
                    <a:pt x="5094"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39" name="Google Shape;2597;p72"/>
            <p:cNvSpPr/>
            <p:nvPr/>
          </p:nvSpPr>
          <p:spPr>
            <a:xfrm>
              <a:off x="6160841" y="4500686"/>
              <a:ext cx="45602" cy="91203"/>
            </a:xfrm>
            <a:custGeom>
              <a:avLst/>
              <a:gdLst/>
              <a:ahLst/>
              <a:cxnLst/>
              <a:rect l="l" t="t" r="r" b="b"/>
              <a:pathLst>
                <a:path w="2008" h="4016" extrusionOk="0">
                  <a:moveTo>
                    <a:pt x="402" y="1"/>
                  </a:moveTo>
                  <a:lnTo>
                    <a:pt x="45" y="3275"/>
                  </a:lnTo>
                  <a:cubicBezTo>
                    <a:pt x="1" y="3667"/>
                    <a:pt x="304" y="4015"/>
                    <a:pt x="705" y="4015"/>
                  </a:cubicBezTo>
                  <a:lnTo>
                    <a:pt x="1312" y="4015"/>
                  </a:lnTo>
                  <a:cubicBezTo>
                    <a:pt x="1705" y="4015"/>
                    <a:pt x="2008" y="3667"/>
                    <a:pt x="1972" y="3275"/>
                  </a:cubicBezTo>
                  <a:lnTo>
                    <a:pt x="1606"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0" name="Google Shape;2598;p72"/>
            <p:cNvSpPr/>
            <p:nvPr/>
          </p:nvSpPr>
          <p:spPr>
            <a:xfrm>
              <a:off x="6115876" y="4500686"/>
              <a:ext cx="54118" cy="91203"/>
            </a:xfrm>
            <a:custGeom>
              <a:avLst/>
              <a:gdLst/>
              <a:ahLst/>
              <a:cxnLst/>
              <a:rect l="l" t="t" r="r" b="b"/>
              <a:pathLst>
                <a:path w="2383" h="4016" extrusionOk="0">
                  <a:moveTo>
                    <a:pt x="1169" y="1"/>
                  </a:moveTo>
                  <a:lnTo>
                    <a:pt x="143" y="3141"/>
                  </a:lnTo>
                  <a:cubicBezTo>
                    <a:pt x="0" y="3569"/>
                    <a:pt x="321" y="4015"/>
                    <a:pt x="767" y="4015"/>
                  </a:cubicBezTo>
                  <a:lnTo>
                    <a:pt x="1347" y="4015"/>
                  </a:lnTo>
                  <a:cubicBezTo>
                    <a:pt x="1686" y="4015"/>
                    <a:pt x="1972" y="3757"/>
                    <a:pt x="2007" y="3418"/>
                  </a:cubicBezTo>
                  <a:lnTo>
                    <a:pt x="238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1" name="Google Shape;2599;p72"/>
            <p:cNvSpPr/>
            <p:nvPr/>
          </p:nvSpPr>
          <p:spPr>
            <a:xfrm>
              <a:off x="6197518" y="4500686"/>
              <a:ext cx="53914" cy="91203"/>
            </a:xfrm>
            <a:custGeom>
              <a:avLst/>
              <a:gdLst/>
              <a:ahLst/>
              <a:cxnLst/>
              <a:rect l="l" t="t" r="r" b="b"/>
              <a:pathLst>
                <a:path w="2374" h="4016" extrusionOk="0">
                  <a:moveTo>
                    <a:pt x="0" y="1"/>
                  </a:moveTo>
                  <a:lnTo>
                    <a:pt x="366" y="3418"/>
                  </a:lnTo>
                  <a:cubicBezTo>
                    <a:pt x="411" y="3757"/>
                    <a:pt x="687" y="4015"/>
                    <a:pt x="1026" y="4015"/>
                  </a:cubicBezTo>
                  <a:lnTo>
                    <a:pt x="1606" y="4015"/>
                  </a:lnTo>
                  <a:cubicBezTo>
                    <a:pt x="2061" y="4015"/>
                    <a:pt x="2373" y="3569"/>
                    <a:pt x="2240" y="3141"/>
                  </a:cubicBezTo>
                  <a:lnTo>
                    <a:pt x="1205"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2" name="Google Shape;2600;p72"/>
            <p:cNvSpPr/>
            <p:nvPr/>
          </p:nvSpPr>
          <p:spPr>
            <a:xfrm>
              <a:off x="6101682" y="4344283"/>
              <a:ext cx="163921" cy="183588"/>
            </a:xfrm>
            <a:custGeom>
              <a:avLst/>
              <a:gdLst/>
              <a:ahLst/>
              <a:cxnLst/>
              <a:rect l="l" t="t" r="r" b="b"/>
              <a:pathLst>
                <a:path w="7218" h="8084" extrusionOk="0">
                  <a:moveTo>
                    <a:pt x="3614" y="1"/>
                  </a:moveTo>
                  <a:cubicBezTo>
                    <a:pt x="1615" y="1"/>
                    <a:pt x="1" y="1125"/>
                    <a:pt x="1" y="3578"/>
                  </a:cubicBezTo>
                  <a:cubicBezTo>
                    <a:pt x="1" y="6032"/>
                    <a:pt x="1615" y="8083"/>
                    <a:pt x="3614" y="8083"/>
                  </a:cubicBezTo>
                  <a:cubicBezTo>
                    <a:pt x="5603" y="8083"/>
                    <a:pt x="7218" y="6032"/>
                    <a:pt x="7218" y="3578"/>
                  </a:cubicBezTo>
                  <a:cubicBezTo>
                    <a:pt x="7218" y="1125"/>
                    <a:pt x="5603" y="1"/>
                    <a:pt x="3614"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3" name="Google Shape;2601;p72"/>
            <p:cNvSpPr/>
            <p:nvPr/>
          </p:nvSpPr>
          <p:spPr>
            <a:xfrm>
              <a:off x="6075747" y="4219696"/>
              <a:ext cx="215790" cy="194716"/>
            </a:xfrm>
            <a:custGeom>
              <a:avLst/>
              <a:gdLst/>
              <a:ahLst/>
              <a:cxnLst/>
              <a:rect l="l" t="t" r="r" b="b"/>
              <a:pathLst>
                <a:path w="9502" h="8574" extrusionOk="0">
                  <a:moveTo>
                    <a:pt x="4756" y="1"/>
                  </a:moveTo>
                  <a:cubicBezTo>
                    <a:pt x="2124" y="1"/>
                    <a:pt x="1" y="2124"/>
                    <a:pt x="1" y="4747"/>
                  </a:cubicBezTo>
                  <a:cubicBezTo>
                    <a:pt x="1" y="7378"/>
                    <a:pt x="2124" y="8574"/>
                    <a:pt x="4756" y="8574"/>
                  </a:cubicBezTo>
                  <a:cubicBezTo>
                    <a:pt x="7379" y="8574"/>
                    <a:pt x="9502" y="7378"/>
                    <a:pt x="9502" y="4747"/>
                  </a:cubicBezTo>
                  <a:cubicBezTo>
                    <a:pt x="9502" y="2124"/>
                    <a:pt x="7379" y="1"/>
                    <a:pt x="4756"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4" name="Google Shape;2602;p72"/>
            <p:cNvSpPr/>
            <p:nvPr/>
          </p:nvSpPr>
          <p:spPr>
            <a:xfrm>
              <a:off x="6213324" y="4483177"/>
              <a:ext cx="42559" cy="67630"/>
            </a:xfrm>
            <a:custGeom>
              <a:avLst/>
              <a:gdLst/>
              <a:ahLst/>
              <a:cxnLst/>
              <a:rect l="l" t="t" r="r" b="b"/>
              <a:pathLst>
                <a:path w="1874" h="2978" extrusionOk="0">
                  <a:moveTo>
                    <a:pt x="688" y="1"/>
                  </a:moveTo>
                  <a:cubicBezTo>
                    <a:pt x="603" y="1"/>
                    <a:pt x="518" y="19"/>
                    <a:pt x="437" y="58"/>
                  </a:cubicBezTo>
                  <a:cubicBezTo>
                    <a:pt x="134" y="192"/>
                    <a:pt x="0" y="549"/>
                    <a:pt x="143" y="852"/>
                  </a:cubicBezTo>
                  <a:cubicBezTo>
                    <a:pt x="348" y="1289"/>
                    <a:pt x="562" y="2092"/>
                    <a:pt x="634" y="2485"/>
                  </a:cubicBezTo>
                  <a:cubicBezTo>
                    <a:pt x="689" y="2769"/>
                    <a:pt x="941" y="2977"/>
                    <a:pt x="1227" y="2977"/>
                  </a:cubicBezTo>
                  <a:cubicBezTo>
                    <a:pt x="1264" y="2977"/>
                    <a:pt x="1301" y="2974"/>
                    <a:pt x="1338" y="2967"/>
                  </a:cubicBezTo>
                  <a:cubicBezTo>
                    <a:pt x="1660" y="2904"/>
                    <a:pt x="1874" y="2592"/>
                    <a:pt x="1820" y="2271"/>
                  </a:cubicBezTo>
                  <a:cubicBezTo>
                    <a:pt x="1740" y="1816"/>
                    <a:pt x="1490" y="897"/>
                    <a:pt x="1231" y="344"/>
                  </a:cubicBezTo>
                  <a:cubicBezTo>
                    <a:pt x="1128" y="130"/>
                    <a:pt x="911" y="1"/>
                    <a:pt x="68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5" name="Google Shape;2603;p72"/>
            <p:cNvSpPr/>
            <p:nvPr/>
          </p:nvSpPr>
          <p:spPr>
            <a:xfrm>
              <a:off x="6111402" y="4483177"/>
              <a:ext cx="42581" cy="67630"/>
            </a:xfrm>
            <a:custGeom>
              <a:avLst/>
              <a:gdLst/>
              <a:ahLst/>
              <a:cxnLst/>
              <a:rect l="l" t="t" r="r" b="b"/>
              <a:pathLst>
                <a:path w="1875" h="2978" extrusionOk="0">
                  <a:moveTo>
                    <a:pt x="1191" y="1"/>
                  </a:moveTo>
                  <a:cubicBezTo>
                    <a:pt x="964" y="1"/>
                    <a:pt x="747" y="130"/>
                    <a:pt x="643" y="344"/>
                  </a:cubicBezTo>
                  <a:cubicBezTo>
                    <a:pt x="393" y="897"/>
                    <a:pt x="144" y="1816"/>
                    <a:pt x="54" y="2271"/>
                  </a:cubicBezTo>
                  <a:cubicBezTo>
                    <a:pt x="1" y="2592"/>
                    <a:pt x="215" y="2904"/>
                    <a:pt x="545" y="2967"/>
                  </a:cubicBezTo>
                  <a:cubicBezTo>
                    <a:pt x="582" y="2974"/>
                    <a:pt x="618" y="2977"/>
                    <a:pt x="654" y="2977"/>
                  </a:cubicBezTo>
                  <a:cubicBezTo>
                    <a:pt x="934" y="2977"/>
                    <a:pt x="1186" y="2769"/>
                    <a:pt x="1241" y="2485"/>
                  </a:cubicBezTo>
                  <a:cubicBezTo>
                    <a:pt x="1312" y="2092"/>
                    <a:pt x="1535" y="1289"/>
                    <a:pt x="1732" y="852"/>
                  </a:cubicBezTo>
                  <a:cubicBezTo>
                    <a:pt x="1874" y="549"/>
                    <a:pt x="1741" y="192"/>
                    <a:pt x="1446" y="58"/>
                  </a:cubicBezTo>
                  <a:cubicBezTo>
                    <a:pt x="1363" y="19"/>
                    <a:pt x="1276" y="1"/>
                    <a:pt x="1191"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6" name="Google Shape;2604;p72"/>
            <p:cNvSpPr/>
            <p:nvPr/>
          </p:nvSpPr>
          <p:spPr>
            <a:xfrm>
              <a:off x="6088124" y="4307016"/>
              <a:ext cx="51461" cy="40946"/>
            </a:xfrm>
            <a:custGeom>
              <a:avLst/>
              <a:gdLst/>
              <a:ahLst/>
              <a:cxnLst/>
              <a:rect l="l" t="t" r="r" b="b"/>
              <a:pathLst>
                <a:path w="2266" h="1803" extrusionOk="0">
                  <a:moveTo>
                    <a:pt x="1133" y="0"/>
                  </a:moveTo>
                  <a:cubicBezTo>
                    <a:pt x="509" y="0"/>
                    <a:pt x="0" y="402"/>
                    <a:pt x="0" y="902"/>
                  </a:cubicBezTo>
                  <a:cubicBezTo>
                    <a:pt x="0" y="1401"/>
                    <a:pt x="509" y="1803"/>
                    <a:pt x="1133" y="1803"/>
                  </a:cubicBezTo>
                  <a:cubicBezTo>
                    <a:pt x="1757" y="1803"/>
                    <a:pt x="2266" y="1401"/>
                    <a:pt x="2266" y="902"/>
                  </a:cubicBezTo>
                  <a:cubicBezTo>
                    <a:pt x="2266" y="402"/>
                    <a:pt x="1757" y="0"/>
                    <a:pt x="113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7" name="Google Shape;2605;p72"/>
            <p:cNvSpPr/>
            <p:nvPr/>
          </p:nvSpPr>
          <p:spPr>
            <a:xfrm>
              <a:off x="6227699" y="4307016"/>
              <a:ext cx="51688" cy="40946"/>
            </a:xfrm>
            <a:custGeom>
              <a:avLst/>
              <a:gdLst/>
              <a:ahLst/>
              <a:cxnLst/>
              <a:rect l="l" t="t" r="r" b="b"/>
              <a:pathLst>
                <a:path w="2276" h="1803" extrusionOk="0">
                  <a:moveTo>
                    <a:pt x="1134" y="0"/>
                  </a:moveTo>
                  <a:cubicBezTo>
                    <a:pt x="509" y="0"/>
                    <a:pt x="1" y="402"/>
                    <a:pt x="1" y="902"/>
                  </a:cubicBezTo>
                  <a:cubicBezTo>
                    <a:pt x="1" y="1401"/>
                    <a:pt x="509" y="1803"/>
                    <a:pt x="1134" y="1803"/>
                  </a:cubicBezTo>
                  <a:cubicBezTo>
                    <a:pt x="1767" y="1803"/>
                    <a:pt x="2276" y="1401"/>
                    <a:pt x="2276" y="902"/>
                  </a:cubicBezTo>
                  <a:cubicBezTo>
                    <a:pt x="2276" y="402"/>
                    <a:pt x="1767" y="0"/>
                    <a:pt x="1134"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8" name="Google Shape;2606;p72"/>
            <p:cNvSpPr/>
            <p:nvPr/>
          </p:nvSpPr>
          <p:spPr>
            <a:xfrm>
              <a:off x="6163067" y="4303360"/>
              <a:ext cx="41968" cy="51688"/>
            </a:xfrm>
            <a:custGeom>
              <a:avLst/>
              <a:gdLst/>
              <a:ahLst/>
              <a:cxnLst/>
              <a:rect l="l" t="t" r="r" b="b"/>
              <a:pathLst>
                <a:path w="1848" h="2276" extrusionOk="0">
                  <a:moveTo>
                    <a:pt x="903" y="1"/>
                  </a:moveTo>
                  <a:cubicBezTo>
                    <a:pt x="368" y="1"/>
                    <a:pt x="1" y="435"/>
                    <a:pt x="1" y="973"/>
                  </a:cubicBezTo>
                  <a:cubicBezTo>
                    <a:pt x="1" y="1553"/>
                    <a:pt x="331" y="1981"/>
                    <a:pt x="723" y="2222"/>
                  </a:cubicBezTo>
                  <a:cubicBezTo>
                    <a:pt x="781" y="2258"/>
                    <a:pt x="846" y="2276"/>
                    <a:pt x="910" y="2276"/>
                  </a:cubicBezTo>
                  <a:cubicBezTo>
                    <a:pt x="973" y="2276"/>
                    <a:pt x="1036" y="2258"/>
                    <a:pt x="1089" y="2222"/>
                  </a:cubicBezTo>
                  <a:cubicBezTo>
                    <a:pt x="1500" y="1964"/>
                    <a:pt x="1847" y="1509"/>
                    <a:pt x="1812" y="884"/>
                  </a:cubicBezTo>
                  <a:cubicBezTo>
                    <a:pt x="1776" y="402"/>
                    <a:pt x="1401" y="1"/>
                    <a:pt x="920" y="1"/>
                  </a:cubicBezTo>
                  <a:cubicBezTo>
                    <a:pt x="914" y="1"/>
                    <a:pt x="909" y="1"/>
                    <a:pt x="903"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49" name="Google Shape;2607;p72"/>
            <p:cNvSpPr/>
            <p:nvPr/>
          </p:nvSpPr>
          <p:spPr>
            <a:xfrm>
              <a:off x="5984181" y="4214019"/>
              <a:ext cx="398947" cy="383958"/>
            </a:xfrm>
            <a:custGeom>
              <a:avLst/>
              <a:gdLst/>
              <a:ahLst/>
              <a:cxnLst/>
              <a:rect l="l" t="t" r="r" b="b"/>
              <a:pathLst>
                <a:path w="17567" h="16907" extrusionOk="0">
                  <a:moveTo>
                    <a:pt x="6370" y="3212"/>
                  </a:moveTo>
                  <a:cubicBezTo>
                    <a:pt x="5933" y="3212"/>
                    <a:pt x="5576" y="3578"/>
                    <a:pt x="5576" y="4015"/>
                  </a:cubicBezTo>
                  <a:cubicBezTo>
                    <a:pt x="5576" y="4158"/>
                    <a:pt x="5683" y="4274"/>
                    <a:pt x="5826" y="4274"/>
                  </a:cubicBezTo>
                  <a:cubicBezTo>
                    <a:pt x="5969" y="4274"/>
                    <a:pt x="6085" y="4158"/>
                    <a:pt x="6085" y="4015"/>
                  </a:cubicBezTo>
                  <a:cubicBezTo>
                    <a:pt x="6085" y="3855"/>
                    <a:pt x="6210" y="3730"/>
                    <a:pt x="6370" y="3730"/>
                  </a:cubicBezTo>
                  <a:cubicBezTo>
                    <a:pt x="6522" y="3730"/>
                    <a:pt x="6656" y="3855"/>
                    <a:pt x="6656" y="4015"/>
                  </a:cubicBezTo>
                  <a:cubicBezTo>
                    <a:pt x="6656" y="4158"/>
                    <a:pt x="6772" y="4274"/>
                    <a:pt x="6914" y="4274"/>
                  </a:cubicBezTo>
                  <a:cubicBezTo>
                    <a:pt x="7048" y="4274"/>
                    <a:pt x="7164" y="4158"/>
                    <a:pt x="7164" y="4015"/>
                  </a:cubicBezTo>
                  <a:cubicBezTo>
                    <a:pt x="7164" y="3578"/>
                    <a:pt x="6807" y="3212"/>
                    <a:pt x="6370" y="3212"/>
                  </a:cubicBezTo>
                  <a:close/>
                  <a:moveTo>
                    <a:pt x="11196" y="3212"/>
                  </a:moveTo>
                  <a:cubicBezTo>
                    <a:pt x="10759" y="3212"/>
                    <a:pt x="10402" y="3578"/>
                    <a:pt x="10402" y="4015"/>
                  </a:cubicBezTo>
                  <a:cubicBezTo>
                    <a:pt x="10402" y="4158"/>
                    <a:pt x="10518" y="4274"/>
                    <a:pt x="10661" y="4274"/>
                  </a:cubicBezTo>
                  <a:cubicBezTo>
                    <a:pt x="10804" y="4274"/>
                    <a:pt x="10920" y="4158"/>
                    <a:pt x="10920" y="4015"/>
                  </a:cubicBezTo>
                  <a:cubicBezTo>
                    <a:pt x="10920" y="3855"/>
                    <a:pt x="11045" y="3730"/>
                    <a:pt x="11196" y="3730"/>
                  </a:cubicBezTo>
                  <a:cubicBezTo>
                    <a:pt x="11357" y="3730"/>
                    <a:pt x="11482" y="3855"/>
                    <a:pt x="11482" y="4015"/>
                  </a:cubicBezTo>
                  <a:cubicBezTo>
                    <a:pt x="11482" y="4158"/>
                    <a:pt x="11598" y="4274"/>
                    <a:pt x="11741" y="4274"/>
                  </a:cubicBezTo>
                  <a:cubicBezTo>
                    <a:pt x="11883" y="4274"/>
                    <a:pt x="11999" y="4158"/>
                    <a:pt x="11999" y="4015"/>
                  </a:cubicBezTo>
                  <a:cubicBezTo>
                    <a:pt x="11999" y="3578"/>
                    <a:pt x="11643" y="3212"/>
                    <a:pt x="11196" y="3212"/>
                  </a:cubicBezTo>
                  <a:close/>
                  <a:moveTo>
                    <a:pt x="8772" y="4193"/>
                  </a:moveTo>
                  <a:cubicBezTo>
                    <a:pt x="8777" y="4193"/>
                    <a:pt x="8782" y="4193"/>
                    <a:pt x="8788" y="4194"/>
                  </a:cubicBezTo>
                  <a:cubicBezTo>
                    <a:pt x="9127" y="4194"/>
                    <a:pt x="9412" y="4470"/>
                    <a:pt x="9430" y="4827"/>
                  </a:cubicBezTo>
                  <a:cubicBezTo>
                    <a:pt x="9466" y="5443"/>
                    <a:pt x="9073" y="5790"/>
                    <a:pt x="8832" y="5942"/>
                  </a:cubicBezTo>
                  <a:cubicBezTo>
                    <a:pt x="8819" y="5951"/>
                    <a:pt x="8803" y="5956"/>
                    <a:pt x="8788" y="5956"/>
                  </a:cubicBezTo>
                  <a:cubicBezTo>
                    <a:pt x="8772" y="5956"/>
                    <a:pt x="8757" y="5951"/>
                    <a:pt x="8743" y="5942"/>
                  </a:cubicBezTo>
                  <a:cubicBezTo>
                    <a:pt x="8511" y="5799"/>
                    <a:pt x="8137" y="5478"/>
                    <a:pt x="8137" y="4907"/>
                  </a:cubicBezTo>
                  <a:cubicBezTo>
                    <a:pt x="8137" y="4503"/>
                    <a:pt x="8397" y="4193"/>
                    <a:pt x="8772" y="4193"/>
                  </a:cubicBezTo>
                  <a:close/>
                  <a:moveTo>
                    <a:pt x="8780" y="3676"/>
                  </a:moveTo>
                  <a:cubicBezTo>
                    <a:pt x="8128" y="3676"/>
                    <a:pt x="7619" y="4200"/>
                    <a:pt x="7619" y="4907"/>
                  </a:cubicBezTo>
                  <a:cubicBezTo>
                    <a:pt x="7619" y="5505"/>
                    <a:pt x="7931" y="6040"/>
                    <a:pt x="8467" y="6379"/>
                  </a:cubicBezTo>
                  <a:cubicBezTo>
                    <a:pt x="8565" y="6437"/>
                    <a:pt x="8676" y="6466"/>
                    <a:pt x="8787" y="6466"/>
                  </a:cubicBezTo>
                  <a:cubicBezTo>
                    <a:pt x="8897" y="6466"/>
                    <a:pt x="9006" y="6437"/>
                    <a:pt x="9100" y="6379"/>
                  </a:cubicBezTo>
                  <a:cubicBezTo>
                    <a:pt x="9671" y="6013"/>
                    <a:pt x="9983" y="5443"/>
                    <a:pt x="9939" y="4800"/>
                  </a:cubicBezTo>
                  <a:cubicBezTo>
                    <a:pt x="9903" y="4176"/>
                    <a:pt x="9403" y="3685"/>
                    <a:pt x="8797" y="3676"/>
                  </a:cubicBezTo>
                  <a:cubicBezTo>
                    <a:pt x="8791" y="3676"/>
                    <a:pt x="8786" y="3676"/>
                    <a:pt x="8780" y="3676"/>
                  </a:cubicBezTo>
                  <a:close/>
                  <a:moveTo>
                    <a:pt x="1945" y="6576"/>
                  </a:moveTo>
                  <a:cubicBezTo>
                    <a:pt x="2614" y="6576"/>
                    <a:pt x="3444" y="6709"/>
                    <a:pt x="4247" y="6950"/>
                  </a:cubicBezTo>
                  <a:cubicBezTo>
                    <a:pt x="4461" y="7334"/>
                    <a:pt x="4747" y="7682"/>
                    <a:pt x="5094" y="7967"/>
                  </a:cubicBezTo>
                  <a:cubicBezTo>
                    <a:pt x="4845" y="8833"/>
                    <a:pt x="4871" y="9858"/>
                    <a:pt x="5086" y="10724"/>
                  </a:cubicBezTo>
                  <a:cubicBezTo>
                    <a:pt x="4461" y="10956"/>
                    <a:pt x="3721" y="11081"/>
                    <a:pt x="2873" y="11081"/>
                  </a:cubicBezTo>
                  <a:cubicBezTo>
                    <a:pt x="1829" y="11081"/>
                    <a:pt x="1223" y="10108"/>
                    <a:pt x="1812" y="9412"/>
                  </a:cubicBezTo>
                  <a:cubicBezTo>
                    <a:pt x="2151" y="9288"/>
                    <a:pt x="2659" y="9154"/>
                    <a:pt x="3007" y="9073"/>
                  </a:cubicBezTo>
                  <a:cubicBezTo>
                    <a:pt x="3141" y="9047"/>
                    <a:pt x="3230" y="8913"/>
                    <a:pt x="3203" y="8770"/>
                  </a:cubicBezTo>
                  <a:cubicBezTo>
                    <a:pt x="3172" y="8652"/>
                    <a:pt x="3064" y="8569"/>
                    <a:pt x="2942" y="8569"/>
                  </a:cubicBezTo>
                  <a:cubicBezTo>
                    <a:pt x="2925" y="8569"/>
                    <a:pt x="2908" y="8571"/>
                    <a:pt x="2891" y="8574"/>
                  </a:cubicBezTo>
                  <a:cubicBezTo>
                    <a:pt x="2534" y="8654"/>
                    <a:pt x="1999" y="8797"/>
                    <a:pt x="1633" y="8931"/>
                  </a:cubicBezTo>
                  <a:cubicBezTo>
                    <a:pt x="982" y="8806"/>
                    <a:pt x="518" y="8324"/>
                    <a:pt x="518" y="7762"/>
                  </a:cubicBezTo>
                  <a:cubicBezTo>
                    <a:pt x="518" y="7102"/>
                    <a:pt x="1160" y="6576"/>
                    <a:pt x="1945" y="6576"/>
                  </a:cubicBezTo>
                  <a:close/>
                  <a:moveTo>
                    <a:pt x="15621" y="6576"/>
                  </a:moveTo>
                  <a:cubicBezTo>
                    <a:pt x="16415" y="6576"/>
                    <a:pt x="17058" y="7102"/>
                    <a:pt x="17058" y="7762"/>
                  </a:cubicBezTo>
                  <a:cubicBezTo>
                    <a:pt x="17058" y="8324"/>
                    <a:pt x="16585" y="8806"/>
                    <a:pt x="15934" y="8931"/>
                  </a:cubicBezTo>
                  <a:cubicBezTo>
                    <a:pt x="15568" y="8797"/>
                    <a:pt x="15041" y="8654"/>
                    <a:pt x="14676" y="8574"/>
                  </a:cubicBezTo>
                  <a:cubicBezTo>
                    <a:pt x="14659" y="8571"/>
                    <a:pt x="14642" y="8569"/>
                    <a:pt x="14625" y="8569"/>
                  </a:cubicBezTo>
                  <a:cubicBezTo>
                    <a:pt x="14502" y="8569"/>
                    <a:pt x="14396" y="8652"/>
                    <a:pt x="14372" y="8770"/>
                  </a:cubicBezTo>
                  <a:cubicBezTo>
                    <a:pt x="14337" y="8913"/>
                    <a:pt x="14426" y="9047"/>
                    <a:pt x="14569" y="9073"/>
                  </a:cubicBezTo>
                  <a:cubicBezTo>
                    <a:pt x="14908" y="9154"/>
                    <a:pt x="15416" y="9288"/>
                    <a:pt x="15755" y="9412"/>
                  </a:cubicBezTo>
                  <a:cubicBezTo>
                    <a:pt x="16344" y="10117"/>
                    <a:pt x="15737" y="11081"/>
                    <a:pt x="14702" y="11081"/>
                  </a:cubicBezTo>
                  <a:cubicBezTo>
                    <a:pt x="13846" y="11081"/>
                    <a:pt x="13106" y="10956"/>
                    <a:pt x="12481" y="10724"/>
                  </a:cubicBezTo>
                  <a:cubicBezTo>
                    <a:pt x="12695" y="9858"/>
                    <a:pt x="12731" y="8833"/>
                    <a:pt x="12472" y="7967"/>
                  </a:cubicBezTo>
                  <a:cubicBezTo>
                    <a:pt x="12820" y="7682"/>
                    <a:pt x="13106" y="7334"/>
                    <a:pt x="13320" y="6950"/>
                  </a:cubicBezTo>
                  <a:cubicBezTo>
                    <a:pt x="14123" y="6709"/>
                    <a:pt x="14961" y="6576"/>
                    <a:pt x="15621" y="6576"/>
                  </a:cubicBezTo>
                  <a:close/>
                  <a:moveTo>
                    <a:pt x="5549" y="8288"/>
                  </a:moveTo>
                  <a:lnTo>
                    <a:pt x="5549" y="8288"/>
                  </a:lnTo>
                  <a:cubicBezTo>
                    <a:pt x="6397" y="8806"/>
                    <a:pt x="7503" y="9082"/>
                    <a:pt x="8788" y="9082"/>
                  </a:cubicBezTo>
                  <a:cubicBezTo>
                    <a:pt x="10063" y="9082"/>
                    <a:pt x="11179" y="8806"/>
                    <a:pt x="12026" y="8288"/>
                  </a:cubicBezTo>
                  <a:lnTo>
                    <a:pt x="12026" y="8288"/>
                  </a:lnTo>
                  <a:cubicBezTo>
                    <a:pt x="12276" y="9341"/>
                    <a:pt x="12124" y="10768"/>
                    <a:pt x="11437" y="11901"/>
                  </a:cubicBezTo>
                  <a:cubicBezTo>
                    <a:pt x="11270" y="11704"/>
                    <a:pt x="11031" y="11595"/>
                    <a:pt x="10785" y="11595"/>
                  </a:cubicBezTo>
                  <a:cubicBezTo>
                    <a:pt x="10663" y="11595"/>
                    <a:pt x="10539" y="11622"/>
                    <a:pt x="10420" y="11678"/>
                  </a:cubicBezTo>
                  <a:cubicBezTo>
                    <a:pt x="9983" y="11875"/>
                    <a:pt x="9805" y="12383"/>
                    <a:pt x="10001" y="12811"/>
                  </a:cubicBezTo>
                  <a:cubicBezTo>
                    <a:pt x="10046" y="12918"/>
                    <a:pt x="10099" y="13043"/>
                    <a:pt x="10144" y="13186"/>
                  </a:cubicBezTo>
                  <a:cubicBezTo>
                    <a:pt x="9719" y="13430"/>
                    <a:pt x="9253" y="13557"/>
                    <a:pt x="8781" y="13557"/>
                  </a:cubicBezTo>
                  <a:cubicBezTo>
                    <a:pt x="8322" y="13557"/>
                    <a:pt x="7858" y="13437"/>
                    <a:pt x="7423" y="13186"/>
                  </a:cubicBezTo>
                  <a:cubicBezTo>
                    <a:pt x="7467" y="13043"/>
                    <a:pt x="7521" y="12918"/>
                    <a:pt x="7566" y="12811"/>
                  </a:cubicBezTo>
                  <a:cubicBezTo>
                    <a:pt x="7771" y="12383"/>
                    <a:pt x="7583" y="11875"/>
                    <a:pt x="7155" y="11678"/>
                  </a:cubicBezTo>
                  <a:cubicBezTo>
                    <a:pt x="7034" y="11622"/>
                    <a:pt x="6908" y="11595"/>
                    <a:pt x="6785" y="11595"/>
                  </a:cubicBezTo>
                  <a:cubicBezTo>
                    <a:pt x="6536" y="11595"/>
                    <a:pt x="6299" y="11704"/>
                    <a:pt x="6138" y="11901"/>
                  </a:cubicBezTo>
                  <a:cubicBezTo>
                    <a:pt x="5442" y="10777"/>
                    <a:pt x="5291" y="9350"/>
                    <a:pt x="5549" y="8288"/>
                  </a:cubicBezTo>
                  <a:close/>
                  <a:moveTo>
                    <a:pt x="10780" y="12109"/>
                  </a:moveTo>
                  <a:cubicBezTo>
                    <a:pt x="10908" y="12109"/>
                    <a:pt x="11031" y="12183"/>
                    <a:pt x="11089" y="12312"/>
                  </a:cubicBezTo>
                  <a:cubicBezTo>
                    <a:pt x="11330" y="12838"/>
                    <a:pt x="11571" y="13721"/>
                    <a:pt x="11651" y="14167"/>
                  </a:cubicBezTo>
                  <a:cubicBezTo>
                    <a:pt x="11696" y="14372"/>
                    <a:pt x="11535" y="14569"/>
                    <a:pt x="11321" y="14569"/>
                  </a:cubicBezTo>
                  <a:cubicBezTo>
                    <a:pt x="11143" y="14569"/>
                    <a:pt x="11009" y="14444"/>
                    <a:pt x="10982" y="14292"/>
                  </a:cubicBezTo>
                  <a:cubicBezTo>
                    <a:pt x="10911" y="13891"/>
                    <a:pt x="10688" y="13061"/>
                    <a:pt x="10465" y="12597"/>
                  </a:cubicBezTo>
                  <a:cubicBezTo>
                    <a:pt x="10385" y="12428"/>
                    <a:pt x="10465" y="12223"/>
                    <a:pt x="10634" y="12142"/>
                  </a:cubicBezTo>
                  <a:cubicBezTo>
                    <a:pt x="10681" y="12120"/>
                    <a:pt x="10731" y="12109"/>
                    <a:pt x="10780" y="12109"/>
                  </a:cubicBezTo>
                  <a:close/>
                  <a:moveTo>
                    <a:pt x="6787" y="12109"/>
                  </a:moveTo>
                  <a:cubicBezTo>
                    <a:pt x="6836" y="12109"/>
                    <a:pt x="6885" y="12120"/>
                    <a:pt x="6932" y="12142"/>
                  </a:cubicBezTo>
                  <a:cubicBezTo>
                    <a:pt x="7111" y="12223"/>
                    <a:pt x="7182" y="12428"/>
                    <a:pt x="7102" y="12597"/>
                  </a:cubicBezTo>
                  <a:cubicBezTo>
                    <a:pt x="6888" y="13061"/>
                    <a:pt x="6665" y="13891"/>
                    <a:pt x="6593" y="14292"/>
                  </a:cubicBezTo>
                  <a:cubicBezTo>
                    <a:pt x="6561" y="14462"/>
                    <a:pt x="6405" y="14573"/>
                    <a:pt x="6243" y="14573"/>
                  </a:cubicBezTo>
                  <a:cubicBezTo>
                    <a:pt x="6226" y="14573"/>
                    <a:pt x="6209" y="14571"/>
                    <a:pt x="6192" y="14569"/>
                  </a:cubicBezTo>
                  <a:cubicBezTo>
                    <a:pt x="6004" y="14533"/>
                    <a:pt x="5880" y="14355"/>
                    <a:pt x="5915" y="14167"/>
                  </a:cubicBezTo>
                  <a:cubicBezTo>
                    <a:pt x="5995" y="13721"/>
                    <a:pt x="6236" y="12838"/>
                    <a:pt x="6477" y="12312"/>
                  </a:cubicBezTo>
                  <a:cubicBezTo>
                    <a:pt x="6535" y="12183"/>
                    <a:pt x="6659" y="12109"/>
                    <a:pt x="6787" y="12109"/>
                  </a:cubicBezTo>
                  <a:close/>
                  <a:moveTo>
                    <a:pt x="7262" y="13694"/>
                  </a:moveTo>
                  <a:cubicBezTo>
                    <a:pt x="7432" y="13784"/>
                    <a:pt x="7601" y="13864"/>
                    <a:pt x="7780" y="13918"/>
                  </a:cubicBezTo>
                  <a:lnTo>
                    <a:pt x="7548" y="16032"/>
                  </a:lnTo>
                  <a:cubicBezTo>
                    <a:pt x="7530" y="16237"/>
                    <a:pt x="7351" y="16398"/>
                    <a:pt x="7146" y="16398"/>
                  </a:cubicBezTo>
                  <a:lnTo>
                    <a:pt x="6566" y="16398"/>
                  </a:lnTo>
                  <a:cubicBezTo>
                    <a:pt x="6290" y="16398"/>
                    <a:pt x="6094" y="16121"/>
                    <a:pt x="6183" y="15862"/>
                  </a:cubicBezTo>
                  <a:lnTo>
                    <a:pt x="6442" y="15077"/>
                  </a:lnTo>
                  <a:cubicBezTo>
                    <a:pt x="6763" y="14997"/>
                    <a:pt x="7030" y="14738"/>
                    <a:pt x="7093" y="14390"/>
                  </a:cubicBezTo>
                  <a:cubicBezTo>
                    <a:pt x="7128" y="14221"/>
                    <a:pt x="7191" y="13971"/>
                    <a:pt x="7262" y="13694"/>
                  </a:cubicBezTo>
                  <a:close/>
                  <a:moveTo>
                    <a:pt x="9287" y="14042"/>
                  </a:moveTo>
                  <a:lnTo>
                    <a:pt x="9493" y="15943"/>
                  </a:lnTo>
                  <a:cubicBezTo>
                    <a:pt x="9519" y="16183"/>
                    <a:pt x="9332" y="16398"/>
                    <a:pt x="9091" y="16398"/>
                  </a:cubicBezTo>
                  <a:lnTo>
                    <a:pt x="8493" y="16398"/>
                  </a:lnTo>
                  <a:cubicBezTo>
                    <a:pt x="8377" y="16398"/>
                    <a:pt x="8270" y="16353"/>
                    <a:pt x="8199" y="16282"/>
                  </a:cubicBezTo>
                  <a:cubicBezTo>
                    <a:pt x="8038" y="16121"/>
                    <a:pt x="8074" y="15951"/>
                    <a:pt x="8074" y="15943"/>
                  </a:cubicBezTo>
                  <a:lnTo>
                    <a:pt x="8288" y="14042"/>
                  </a:lnTo>
                  <a:cubicBezTo>
                    <a:pt x="8455" y="14070"/>
                    <a:pt x="8624" y="14086"/>
                    <a:pt x="8797" y="14086"/>
                  </a:cubicBezTo>
                  <a:cubicBezTo>
                    <a:pt x="8957" y="14086"/>
                    <a:pt x="9120" y="14072"/>
                    <a:pt x="9287" y="14042"/>
                  </a:cubicBezTo>
                  <a:close/>
                  <a:moveTo>
                    <a:pt x="8788" y="1"/>
                  </a:moveTo>
                  <a:cubicBezTo>
                    <a:pt x="7824" y="1"/>
                    <a:pt x="6897" y="277"/>
                    <a:pt x="6085" y="786"/>
                  </a:cubicBezTo>
                  <a:cubicBezTo>
                    <a:pt x="5978" y="857"/>
                    <a:pt x="5924" y="1000"/>
                    <a:pt x="5987" y="1125"/>
                  </a:cubicBezTo>
                  <a:cubicBezTo>
                    <a:pt x="6033" y="1218"/>
                    <a:pt x="6121" y="1269"/>
                    <a:pt x="6214" y="1269"/>
                  </a:cubicBezTo>
                  <a:cubicBezTo>
                    <a:pt x="6263" y="1269"/>
                    <a:pt x="6314" y="1254"/>
                    <a:pt x="6361" y="1223"/>
                  </a:cubicBezTo>
                  <a:cubicBezTo>
                    <a:pt x="7084" y="759"/>
                    <a:pt x="7922" y="518"/>
                    <a:pt x="8788" y="518"/>
                  </a:cubicBezTo>
                  <a:cubicBezTo>
                    <a:pt x="11259" y="518"/>
                    <a:pt x="13275" y="2534"/>
                    <a:pt x="13275" y="5014"/>
                  </a:cubicBezTo>
                  <a:cubicBezTo>
                    <a:pt x="13275" y="7485"/>
                    <a:pt x="11259" y="8583"/>
                    <a:pt x="8788" y="8583"/>
                  </a:cubicBezTo>
                  <a:cubicBezTo>
                    <a:pt x="6308" y="8583"/>
                    <a:pt x="4292" y="7485"/>
                    <a:pt x="4292" y="5014"/>
                  </a:cubicBezTo>
                  <a:cubicBezTo>
                    <a:pt x="4292" y="3890"/>
                    <a:pt x="4702" y="2811"/>
                    <a:pt x="5460" y="1981"/>
                  </a:cubicBezTo>
                  <a:cubicBezTo>
                    <a:pt x="5549" y="1892"/>
                    <a:pt x="5558" y="1740"/>
                    <a:pt x="5478" y="1642"/>
                  </a:cubicBezTo>
                  <a:cubicBezTo>
                    <a:pt x="5424" y="1579"/>
                    <a:pt x="5351" y="1547"/>
                    <a:pt x="5278" y="1547"/>
                  </a:cubicBezTo>
                  <a:cubicBezTo>
                    <a:pt x="5208" y="1547"/>
                    <a:pt x="5138" y="1576"/>
                    <a:pt x="5086" y="1633"/>
                  </a:cubicBezTo>
                  <a:cubicBezTo>
                    <a:pt x="3828" y="3007"/>
                    <a:pt x="3507" y="4916"/>
                    <a:pt x="3979" y="6352"/>
                  </a:cubicBezTo>
                  <a:cubicBezTo>
                    <a:pt x="3266" y="6174"/>
                    <a:pt x="2543" y="6067"/>
                    <a:pt x="1945" y="6067"/>
                  </a:cubicBezTo>
                  <a:cubicBezTo>
                    <a:pt x="875" y="6067"/>
                    <a:pt x="1" y="6834"/>
                    <a:pt x="1" y="7771"/>
                  </a:cubicBezTo>
                  <a:cubicBezTo>
                    <a:pt x="1" y="8494"/>
                    <a:pt x="500" y="9118"/>
                    <a:pt x="1232" y="9368"/>
                  </a:cubicBezTo>
                  <a:cubicBezTo>
                    <a:pt x="687" y="10412"/>
                    <a:pt x="1562" y="11607"/>
                    <a:pt x="2873" y="11607"/>
                  </a:cubicBezTo>
                  <a:cubicBezTo>
                    <a:pt x="3765" y="11607"/>
                    <a:pt x="4559" y="11482"/>
                    <a:pt x="5237" y="11223"/>
                  </a:cubicBezTo>
                  <a:cubicBezTo>
                    <a:pt x="5398" y="11660"/>
                    <a:pt x="5612" y="12080"/>
                    <a:pt x="5871" y="12446"/>
                  </a:cubicBezTo>
                  <a:cubicBezTo>
                    <a:pt x="5665" y="12999"/>
                    <a:pt x="5478" y="13703"/>
                    <a:pt x="5407" y="14087"/>
                  </a:cubicBezTo>
                  <a:cubicBezTo>
                    <a:pt x="5335" y="14488"/>
                    <a:pt x="5558" y="14872"/>
                    <a:pt x="5915" y="15024"/>
                  </a:cubicBezTo>
                  <a:lnTo>
                    <a:pt x="5692" y="15702"/>
                  </a:lnTo>
                  <a:cubicBezTo>
                    <a:pt x="5496" y="16299"/>
                    <a:pt x="5942" y="16906"/>
                    <a:pt x="6566" y="16906"/>
                  </a:cubicBezTo>
                  <a:lnTo>
                    <a:pt x="7146" y="16906"/>
                  </a:lnTo>
                  <a:cubicBezTo>
                    <a:pt x="7405" y="16906"/>
                    <a:pt x="7646" y="16799"/>
                    <a:pt x="7815" y="16621"/>
                  </a:cubicBezTo>
                  <a:cubicBezTo>
                    <a:pt x="7985" y="16808"/>
                    <a:pt x="8226" y="16906"/>
                    <a:pt x="8484" y="16906"/>
                  </a:cubicBezTo>
                  <a:lnTo>
                    <a:pt x="9091" y="16906"/>
                  </a:lnTo>
                  <a:cubicBezTo>
                    <a:pt x="9341" y="16906"/>
                    <a:pt x="9582" y="16808"/>
                    <a:pt x="9751" y="16621"/>
                  </a:cubicBezTo>
                  <a:cubicBezTo>
                    <a:pt x="9921" y="16799"/>
                    <a:pt x="10162" y="16906"/>
                    <a:pt x="10420" y="16906"/>
                  </a:cubicBezTo>
                  <a:lnTo>
                    <a:pt x="10626" y="16906"/>
                  </a:lnTo>
                  <a:cubicBezTo>
                    <a:pt x="10759" y="16906"/>
                    <a:pt x="10875" y="16817"/>
                    <a:pt x="10893" y="16683"/>
                  </a:cubicBezTo>
                  <a:cubicBezTo>
                    <a:pt x="10911" y="16531"/>
                    <a:pt x="10786" y="16398"/>
                    <a:pt x="10634" y="16398"/>
                  </a:cubicBezTo>
                  <a:lnTo>
                    <a:pt x="10420" y="16398"/>
                  </a:lnTo>
                  <a:cubicBezTo>
                    <a:pt x="10215" y="16398"/>
                    <a:pt x="10046" y="16237"/>
                    <a:pt x="10019" y="16032"/>
                  </a:cubicBezTo>
                  <a:cubicBezTo>
                    <a:pt x="10019" y="16014"/>
                    <a:pt x="10028" y="16094"/>
                    <a:pt x="9787" y="13918"/>
                  </a:cubicBezTo>
                  <a:cubicBezTo>
                    <a:pt x="9965" y="13864"/>
                    <a:pt x="10135" y="13784"/>
                    <a:pt x="10304" y="13694"/>
                  </a:cubicBezTo>
                  <a:cubicBezTo>
                    <a:pt x="10385" y="13971"/>
                    <a:pt x="10447" y="14221"/>
                    <a:pt x="10474" y="14390"/>
                  </a:cubicBezTo>
                  <a:cubicBezTo>
                    <a:pt x="10536" y="14738"/>
                    <a:pt x="10804" y="14997"/>
                    <a:pt x="11125" y="15077"/>
                  </a:cubicBezTo>
                  <a:lnTo>
                    <a:pt x="11384" y="15862"/>
                  </a:lnTo>
                  <a:cubicBezTo>
                    <a:pt x="11411" y="15934"/>
                    <a:pt x="11411" y="16014"/>
                    <a:pt x="11393" y="16085"/>
                  </a:cubicBezTo>
                  <a:cubicBezTo>
                    <a:pt x="11366" y="16192"/>
                    <a:pt x="11402" y="16308"/>
                    <a:pt x="11491" y="16371"/>
                  </a:cubicBezTo>
                  <a:cubicBezTo>
                    <a:pt x="11538" y="16404"/>
                    <a:pt x="11590" y="16419"/>
                    <a:pt x="11641" y="16419"/>
                  </a:cubicBezTo>
                  <a:cubicBezTo>
                    <a:pt x="11755" y="16419"/>
                    <a:pt x="11862" y="16345"/>
                    <a:pt x="11892" y="16228"/>
                  </a:cubicBezTo>
                  <a:cubicBezTo>
                    <a:pt x="11937" y="16059"/>
                    <a:pt x="11928" y="15871"/>
                    <a:pt x="11874" y="15702"/>
                  </a:cubicBezTo>
                  <a:lnTo>
                    <a:pt x="11651" y="15024"/>
                  </a:lnTo>
                  <a:cubicBezTo>
                    <a:pt x="12017" y="14872"/>
                    <a:pt x="12231" y="14488"/>
                    <a:pt x="12160" y="14087"/>
                  </a:cubicBezTo>
                  <a:cubicBezTo>
                    <a:pt x="12089" y="13703"/>
                    <a:pt x="11910" y="12999"/>
                    <a:pt x="11696" y="12446"/>
                  </a:cubicBezTo>
                  <a:cubicBezTo>
                    <a:pt x="11964" y="12080"/>
                    <a:pt x="12169" y="11660"/>
                    <a:pt x="12329" y="11223"/>
                  </a:cubicBezTo>
                  <a:cubicBezTo>
                    <a:pt x="13007" y="11482"/>
                    <a:pt x="13801" y="11607"/>
                    <a:pt x="14702" y="11607"/>
                  </a:cubicBezTo>
                  <a:cubicBezTo>
                    <a:pt x="16005" y="11607"/>
                    <a:pt x="16888" y="10412"/>
                    <a:pt x="16335" y="9368"/>
                  </a:cubicBezTo>
                  <a:cubicBezTo>
                    <a:pt x="17067" y="9118"/>
                    <a:pt x="17566" y="8494"/>
                    <a:pt x="17566" y="7771"/>
                  </a:cubicBezTo>
                  <a:cubicBezTo>
                    <a:pt x="17566" y="6834"/>
                    <a:pt x="16701" y="6067"/>
                    <a:pt x="15621" y="6067"/>
                  </a:cubicBezTo>
                  <a:cubicBezTo>
                    <a:pt x="15024" y="6067"/>
                    <a:pt x="14301" y="6174"/>
                    <a:pt x="13587" y="6352"/>
                  </a:cubicBezTo>
                  <a:cubicBezTo>
                    <a:pt x="13721" y="5942"/>
                    <a:pt x="13792" y="5496"/>
                    <a:pt x="13792" y="5014"/>
                  </a:cubicBezTo>
                  <a:cubicBezTo>
                    <a:pt x="13792" y="2249"/>
                    <a:pt x="11544" y="1"/>
                    <a:pt x="878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grpSp>
        <p:nvGrpSpPr>
          <p:cNvPr id="150" name="Google Shape;2434;p72"/>
          <p:cNvGrpSpPr/>
          <p:nvPr/>
        </p:nvGrpSpPr>
        <p:grpSpPr>
          <a:xfrm>
            <a:off x="1614981" y="1819576"/>
            <a:ext cx="435167" cy="411935"/>
            <a:chOff x="5338311" y="3560245"/>
            <a:chExt cx="401149" cy="379734"/>
          </a:xfrm>
        </p:grpSpPr>
        <p:sp>
          <p:nvSpPr>
            <p:cNvPr id="151" name="Google Shape;2435;p72"/>
            <p:cNvSpPr/>
            <p:nvPr/>
          </p:nvSpPr>
          <p:spPr>
            <a:xfrm>
              <a:off x="5344171" y="3566127"/>
              <a:ext cx="389227" cy="368129"/>
            </a:xfrm>
            <a:custGeom>
              <a:avLst/>
              <a:gdLst/>
              <a:ahLst/>
              <a:cxnLst/>
              <a:rect l="l" t="t" r="r" b="b"/>
              <a:pathLst>
                <a:path w="17139" h="16210" extrusionOk="0">
                  <a:moveTo>
                    <a:pt x="8574" y="0"/>
                  </a:moveTo>
                  <a:cubicBezTo>
                    <a:pt x="7477" y="0"/>
                    <a:pt x="6611" y="634"/>
                    <a:pt x="5773" y="1240"/>
                  </a:cubicBezTo>
                  <a:cubicBezTo>
                    <a:pt x="4774" y="1972"/>
                    <a:pt x="3739" y="2721"/>
                    <a:pt x="2062" y="2855"/>
                  </a:cubicBezTo>
                  <a:cubicBezTo>
                    <a:pt x="893" y="2944"/>
                    <a:pt x="1" y="3935"/>
                    <a:pt x="46" y="5112"/>
                  </a:cubicBezTo>
                  <a:cubicBezTo>
                    <a:pt x="126" y="7289"/>
                    <a:pt x="786" y="9501"/>
                    <a:pt x="1901" y="11348"/>
                  </a:cubicBezTo>
                  <a:cubicBezTo>
                    <a:pt x="3275" y="13605"/>
                    <a:pt x="5300" y="15237"/>
                    <a:pt x="7744" y="16067"/>
                  </a:cubicBezTo>
                  <a:cubicBezTo>
                    <a:pt x="8012" y="16156"/>
                    <a:pt x="8289" y="16210"/>
                    <a:pt x="8574" y="16210"/>
                  </a:cubicBezTo>
                  <a:cubicBezTo>
                    <a:pt x="8851" y="16210"/>
                    <a:pt x="9136" y="16156"/>
                    <a:pt x="9404" y="16067"/>
                  </a:cubicBezTo>
                  <a:cubicBezTo>
                    <a:pt x="11848" y="15237"/>
                    <a:pt x="13864" y="13605"/>
                    <a:pt x="15238" y="11348"/>
                  </a:cubicBezTo>
                  <a:cubicBezTo>
                    <a:pt x="16362" y="9501"/>
                    <a:pt x="17022" y="7289"/>
                    <a:pt x="17103" y="5112"/>
                  </a:cubicBezTo>
                  <a:cubicBezTo>
                    <a:pt x="17138" y="3935"/>
                    <a:pt x="16255" y="2944"/>
                    <a:pt x="15086" y="2855"/>
                  </a:cubicBezTo>
                  <a:cubicBezTo>
                    <a:pt x="13409" y="2721"/>
                    <a:pt x="12374" y="1972"/>
                    <a:pt x="11375" y="1240"/>
                  </a:cubicBezTo>
                  <a:cubicBezTo>
                    <a:pt x="10537" y="634"/>
                    <a:pt x="9671" y="0"/>
                    <a:pt x="857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2" name="Google Shape;2436;p72"/>
            <p:cNvSpPr/>
            <p:nvPr/>
          </p:nvSpPr>
          <p:spPr>
            <a:xfrm>
              <a:off x="5379030" y="3600373"/>
              <a:ext cx="319711" cy="299658"/>
            </a:xfrm>
            <a:custGeom>
              <a:avLst/>
              <a:gdLst/>
              <a:ahLst/>
              <a:cxnLst/>
              <a:rect l="l" t="t" r="r" b="b"/>
              <a:pathLst>
                <a:path w="14078" h="13195" extrusionOk="0">
                  <a:moveTo>
                    <a:pt x="7039" y="0"/>
                  </a:moveTo>
                  <a:cubicBezTo>
                    <a:pt x="5540" y="0"/>
                    <a:pt x="4184" y="2569"/>
                    <a:pt x="643" y="2846"/>
                  </a:cubicBezTo>
                  <a:cubicBezTo>
                    <a:pt x="277" y="2873"/>
                    <a:pt x="0" y="3185"/>
                    <a:pt x="9" y="3551"/>
                  </a:cubicBezTo>
                  <a:cubicBezTo>
                    <a:pt x="134" y="7030"/>
                    <a:pt x="2043" y="11553"/>
                    <a:pt x="6691" y="13141"/>
                  </a:cubicBezTo>
                  <a:cubicBezTo>
                    <a:pt x="6803" y="13176"/>
                    <a:pt x="6919" y="13194"/>
                    <a:pt x="7036" y="13194"/>
                  </a:cubicBezTo>
                  <a:cubicBezTo>
                    <a:pt x="7153" y="13194"/>
                    <a:pt x="7271" y="13176"/>
                    <a:pt x="7387" y="13141"/>
                  </a:cubicBezTo>
                  <a:cubicBezTo>
                    <a:pt x="12035" y="11553"/>
                    <a:pt x="13935" y="7030"/>
                    <a:pt x="14060" y="3551"/>
                  </a:cubicBezTo>
                  <a:cubicBezTo>
                    <a:pt x="14078" y="3185"/>
                    <a:pt x="13801" y="2873"/>
                    <a:pt x="13435" y="2846"/>
                  </a:cubicBezTo>
                  <a:cubicBezTo>
                    <a:pt x="9885" y="2569"/>
                    <a:pt x="8529" y="0"/>
                    <a:pt x="703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3" name="Google Shape;2437;p72"/>
            <p:cNvSpPr/>
            <p:nvPr/>
          </p:nvSpPr>
          <p:spPr>
            <a:xfrm>
              <a:off x="5379030" y="3599965"/>
              <a:ext cx="319711" cy="193285"/>
            </a:xfrm>
            <a:custGeom>
              <a:avLst/>
              <a:gdLst/>
              <a:ahLst/>
              <a:cxnLst/>
              <a:rect l="l" t="t" r="r" b="b"/>
              <a:pathLst>
                <a:path w="14078" h="8511" extrusionOk="0">
                  <a:moveTo>
                    <a:pt x="7039" y="0"/>
                  </a:moveTo>
                  <a:cubicBezTo>
                    <a:pt x="5540" y="0"/>
                    <a:pt x="4184" y="2569"/>
                    <a:pt x="643" y="2846"/>
                  </a:cubicBezTo>
                  <a:cubicBezTo>
                    <a:pt x="277" y="2882"/>
                    <a:pt x="0" y="3194"/>
                    <a:pt x="9" y="3560"/>
                  </a:cubicBezTo>
                  <a:cubicBezTo>
                    <a:pt x="72" y="5121"/>
                    <a:pt x="482" y="6887"/>
                    <a:pt x="1339" y="8511"/>
                  </a:cubicBezTo>
                  <a:lnTo>
                    <a:pt x="12740" y="8511"/>
                  </a:lnTo>
                  <a:cubicBezTo>
                    <a:pt x="13596" y="6887"/>
                    <a:pt x="14006" y="5121"/>
                    <a:pt x="14060" y="3560"/>
                  </a:cubicBezTo>
                  <a:cubicBezTo>
                    <a:pt x="14078" y="3194"/>
                    <a:pt x="13801" y="2882"/>
                    <a:pt x="13435" y="2846"/>
                  </a:cubicBezTo>
                  <a:cubicBezTo>
                    <a:pt x="9885" y="2569"/>
                    <a:pt x="8529" y="0"/>
                    <a:pt x="703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4" name="Google Shape;2438;p72"/>
            <p:cNvSpPr/>
            <p:nvPr/>
          </p:nvSpPr>
          <p:spPr>
            <a:xfrm>
              <a:off x="5448727" y="3659124"/>
              <a:ext cx="180317" cy="180317"/>
            </a:xfrm>
            <a:custGeom>
              <a:avLst/>
              <a:gdLst/>
              <a:ahLst/>
              <a:cxnLst/>
              <a:rect l="l" t="t" r="r" b="b"/>
              <a:pathLst>
                <a:path w="7940" h="7940" extrusionOk="0">
                  <a:moveTo>
                    <a:pt x="3970" y="0"/>
                  </a:moveTo>
                  <a:cubicBezTo>
                    <a:pt x="1776" y="0"/>
                    <a:pt x="0" y="1775"/>
                    <a:pt x="0" y="3970"/>
                  </a:cubicBezTo>
                  <a:cubicBezTo>
                    <a:pt x="0" y="6165"/>
                    <a:pt x="1776" y="7940"/>
                    <a:pt x="3970" y="7940"/>
                  </a:cubicBezTo>
                  <a:cubicBezTo>
                    <a:pt x="6165" y="7940"/>
                    <a:pt x="7940" y="6165"/>
                    <a:pt x="7940" y="3970"/>
                  </a:cubicBezTo>
                  <a:cubicBezTo>
                    <a:pt x="7940" y="1775"/>
                    <a:pt x="6165" y="0"/>
                    <a:pt x="3970"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5" name="Google Shape;2439;p72"/>
            <p:cNvSpPr/>
            <p:nvPr/>
          </p:nvSpPr>
          <p:spPr>
            <a:xfrm>
              <a:off x="5449931" y="3764067"/>
              <a:ext cx="69311" cy="71128"/>
            </a:xfrm>
            <a:custGeom>
              <a:avLst/>
              <a:gdLst/>
              <a:ahLst/>
              <a:cxnLst/>
              <a:rect l="l" t="t" r="r" b="b"/>
              <a:pathLst>
                <a:path w="3052" h="3132" extrusionOk="0">
                  <a:moveTo>
                    <a:pt x="1" y="0"/>
                  </a:moveTo>
                  <a:cubicBezTo>
                    <a:pt x="242" y="1481"/>
                    <a:pt x="1303" y="2685"/>
                    <a:pt x="2704" y="3131"/>
                  </a:cubicBezTo>
                  <a:cubicBezTo>
                    <a:pt x="2757" y="3042"/>
                    <a:pt x="2793" y="2953"/>
                    <a:pt x="2784" y="2864"/>
                  </a:cubicBezTo>
                  <a:cubicBezTo>
                    <a:pt x="2775" y="2391"/>
                    <a:pt x="3052" y="1874"/>
                    <a:pt x="3007" y="1205"/>
                  </a:cubicBezTo>
                  <a:cubicBezTo>
                    <a:pt x="2989" y="910"/>
                    <a:pt x="2748" y="304"/>
                    <a:pt x="2106" y="223"/>
                  </a:cubicBezTo>
                  <a:cubicBezTo>
                    <a:pt x="2055" y="217"/>
                    <a:pt x="2004" y="215"/>
                    <a:pt x="1953" y="215"/>
                  </a:cubicBezTo>
                  <a:cubicBezTo>
                    <a:pt x="1539" y="215"/>
                    <a:pt x="1123" y="391"/>
                    <a:pt x="821" y="446"/>
                  </a:cubicBezTo>
                  <a:cubicBezTo>
                    <a:pt x="806" y="447"/>
                    <a:pt x="792" y="448"/>
                    <a:pt x="778" y="448"/>
                  </a:cubicBezTo>
                  <a:cubicBezTo>
                    <a:pt x="441" y="448"/>
                    <a:pt x="467" y="147"/>
                    <a:pt x="90" y="36"/>
                  </a:cubicBezTo>
                  <a:cubicBezTo>
                    <a:pt x="54" y="27"/>
                    <a:pt x="28" y="9"/>
                    <a:pt x="1" y="0"/>
                  </a:cubicBezTo>
                  <a:close/>
                </a:path>
              </a:pathLst>
            </a:custGeom>
            <a:solidFill>
              <a:srgbClr val="8DE1C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6" name="Google Shape;2440;p72"/>
            <p:cNvSpPr/>
            <p:nvPr/>
          </p:nvSpPr>
          <p:spPr>
            <a:xfrm>
              <a:off x="5448727" y="3665596"/>
              <a:ext cx="66268" cy="79235"/>
            </a:xfrm>
            <a:custGeom>
              <a:avLst/>
              <a:gdLst/>
              <a:ahLst/>
              <a:cxnLst/>
              <a:rect l="l" t="t" r="r" b="b"/>
              <a:pathLst>
                <a:path w="2918" h="3489" extrusionOk="0">
                  <a:moveTo>
                    <a:pt x="2471" y="1"/>
                  </a:moveTo>
                  <a:cubicBezTo>
                    <a:pt x="1080" y="572"/>
                    <a:pt x="81" y="1910"/>
                    <a:pt x="0" y="3489"/>
                  </a:cubicBezTo>
                  <a:cubicBezTo>
                    <a:pt x="205" y="3168"/>
                    <a:pt x="562" y="3061"/>
                    <a:pt x="812" y="2802"/>
                  </a:cubicBezTo>
                  <a:cubicBezTo>
                    <a:pt x="1036" y="2584"/>
                    <a:pt x="1163" y="2493"/>
                    <a:pt x="1290" y="2493"/>
                  </a:cubicBezTo>
                  <a:cubicBezTo>
                    <a:pt x="1334" y="2493"/>
                    <a:pt x="1379" y="2504"/>
                    <a:pt x="1428" y="2525"/>
                  </a:cubicBezTo>
                  <a:cubicBezTo>
                    <a:pt x="1630" y="2612"/>
                    <a:pt x="1698" y="2857"/>
                    <a:pt x="2033" y="2857"/>
                  </a:cubicBezTo>
                  <a:cubicBezTo>
                    <a:pt x="2112" y="2857"/>
                    <a:pt x="2206" y="2843"/>
                    <a:pt x="2320" y="2811"/>
                  </a:cubicBezTo>
                  <a:cubicBezTo>
                    <a:pt x="2917" y="2641"/>
                    <a:pt x="2891" y="1928"/>
                    <a:pt x="2685" y="1571"/>
                  </a:cubicBezTo>
                  <a:cubicBezTo>
                    <a:pt x="2471" y="1205"/>
                    <a:pt x="2605" y="812"/>
                    <a:pt x="2569" y="322"/>
                  </a:cubicBezTo>
                  <a:cubicBezTo>
                    <a:pt x="2543" y="206"/>
                    <a:pt x="2516" y="99"/>
                    <a:pt x="247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7" name="Google Shape;2441;p72"/>
            <p:cNvSpPr/>
            <p:nvPr/>
          </p:nvSpPr>
          <p:spPr>
            <a:xfrm>
              <a:off x="5543745" y="3671274"/>
              <a:ext cx="82074" cy="57706"/>
            </a:xfrm>
            <a:custGeom>
              <a:avLst/>
              <a:gdLst/>
              <a:ahLst/>
              <a:cxnLst/>
              <a:rect l="l" t="t" r="r" b="b"/>
              <a:pathLst>
                <a:path w="3614" h="2541" extrusionOk="0">
                  <a:moveTo>
                    <a:pt x="1775" y="0"/>
                  </a:moveTo>
                  <a:cubicBezTo>
                    <a:pt x="1758" y="36"/>
                    <a:pt x="1740" y="72"/>
                    <a:pt x="1722" y="116"/>
                  </a:cubicBezTo>
                  <a:cubicBezTo>
                    <a:pt x="1578" y="405"/>
                    <a:pt x="1377" y="654"/>
                    <a:pt x="919" y="654"/>
                  </a:cubicBezTo>
                  <a:cubicBezTo>
                    <a:pt x="896" y="654"/>
                    <a:pt x="872" y="653"/>
                    <a:pt x="848" y="652"/>
                  </a:cubicBezTo>
                  <a:cubicBezTo>
                    <a:pt x="835" y="651"/>
                    <a:pt x="822" y="650"/>
                    <a:pt x="808" y="650"/>
                  </a:cubicBezTo>
                  <a:cubicBezTo>
                    <a:pt x="520" y="650"/>
                    <a:pt x="0" y="830"/>
                    <a:pt x="0" y="1196"/>
                  </a:cubicBezTo>
                  <a:cubicBezTo>
                    <a:pt x="0" y="1556"/>
                    <a:pt x="165" y="2050"/>
                    <a:pt x="710" y="2050"/>
                  </a:cubicBezTo>
                  <a:cubicBezTo>
                    <a:pt x="745" y="2050"/>
                    <a:pt x="782" y="2048"/>
                    <a:pt x="821" y="2043"/>
                  </a:cubicBezTo>
                  <a:cubicBezTo>
                    <a:pt x="1261" y="2000"/>
                    <a:pt x="1521" y="1836"/>
                    <a:pt x="1743" y="1836"/>
                  </a:cubicBezTo>
                  <a:cubicBezTo>
                    <a:pt x="1840" y="1836"/>
                    <a:pt x="1930" y="1867"/>
                    <a:pt x="2025" y="1954"/>
                  </a:cubicBezTo>
                  <a:cubicBezTo>
                    <a:pt x="2261" y="2169"/>
                    <a:pt x="2432" y="2540"/>
                    <a:pt x="2898" y="2540"/>
                  </a:cubicBezTo>
                  <a:cubicBezTo>
                    <a:pt x="3032" y="2540"/>
                    <a:pt x="3190" y="2509"/>
                    <a:pt x="3381" y="2436"/>
                  </a:cubicBezTo>
                  <a:cubicBezTo>
                    <a:pt x="3462" y="2409"/>
                    <a:pt x="3533" y="2382"/>
                    <a:pt x="3613" y="2373"/>
                  </a:cubicBezTo>
                  <a:cubicBezTo>
                    <a:pt x="3337" y="1365"/>
                    <a:pt x="2668" y="518"/>
                    <a:pt x="1775"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8" name="Google Shape;2442;p72"/>
            <p:cNvSpPr/>
            <p:nvPr/>
          </p:nvSpPr>
          <p:spPr>
            <a:xfrm>
              <a:off x="5558529" y="3760819"/>
              <a:ext cx="69720" cy="67290"/>
            </a:xfrm>
            <a:custGeom>
              <a:avLst/>
              <a:gdLst/>
              <a:ahLst/>
              <a:cxnLst/>
              <a:rect l="l" t="t" r="r" b="b"/>
              <a:pathLst>
                <a:path w="3070" h="2963" extrusionOk="0">
                  <a:moveTo>
                    <a:pt x="3069" y="0"/>
                  </a:moveTo>
                  <a:lnTo>
                    <a:pt x="3069" y="0"/>
                  </a:lnTo>
                  <a:cubicBezTo>
                    <a:pt x="2989" y="18"/>
                    <a:pt x="2909" y="36"/>
                    <a:pt x="2819" y="63"/>
                  </a:cubicBezTo>
                  <a:cubicBezTo>
                    <a:pt x="2439" y="197"/>
                    <a:pt x="1941" y="319"/>
                    <a:pt x="1553" y="319"/>
                  </a:cubicBezTo>
                  <a:cubicBezTo>
                    <a:pt x="1477" y="319"/>
                    <a:pt x="1405" y="314"/>
                    <a:pt x="1339" y="304"/>
                  </a:cubicBezTo>
                  <a:cubicBezTo>
                    <a:pt x="1250" y="292"/>
                    <a:pt x="1160" y="286"/>
                    <a:pt x="1069" y="286"/>
                  </a:cubicBezTo>
                  <a:cubicBezTo>
                    <a:pt x="552" y="286"/>
                    <a:pt x="33" y="480"/>
                    <a:pt x="18" y="875"/>
                  </a:cubicBezTo>
                  <a:cubicBezTo>
                    <a:pt x="0" y="1339"/>
                    <a:pt x="36" y="1606"/>
                    <a:pt x="500" y="1865"/>
                  </a:cubicBezTo>
                  <a:cubicBezTo>
                    <a:pt x="750" y="1999"/>
                    <a:pt x="946" y="2400"/>
                    <a:pt x="1044" y="2828"/>
                  </a:cubicBezTo>
                  <a:cubicBezTo>
                    <a:pt x="1053" y="2873"/>
                    <a:pt x="1062" y="2918"/>
                    <a:pt x="1071" y="2962"/>
                  </a:cubicBezTo>
                  <a:cubicBezTo>
                    <a:pt x="2141" y="2356"/>
                    <a:pt x="2909" y="1276"/>
                    <a:pt x="3069"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59" name="Google Shape;2443;p72"/>
            <p:cNvSpPr/>
            <p:nvPr/>
          </p:nvSpPr>
          <p:spPr>
            <a:xfrm>
              <a:off x="5449931" y="3764067"/>
              <a:ext cx="68312" cy="71128"/>
            </a:xfrm>
            <a:custGeom>
              <a:avLst/>
              <a:gdLst/>
              <a:ahLst/>
              <a:cxnLst/>
              <a:rect l="l" t="t" r="r" b="b"/>
              <a:pathLst>
                <a:path w="3008" h="3132" extrusionOk="0">
                  <a:moveTo>
                    <a:pt x="1" y="0"/>
                  </a:moveTo>
                  <a:cubicBezTo>
                    <a:pt x="242" y="1481"/>
                    <a:pt x="1303" y="2685"/>
                    <a:pt x="2704" y="3131"/>
                  </a:cubicBezTo>
                  <a:cubicBezTo>
                    <a:pt x="2757" y="3042"/>
                    <a:pt x="2793" y="2953"/>
                    <a:pt x="2784" y="2864"/>
                  </a:cubicBezTo>
                  <a:cubicBezTo>
                    <a:pt x="2775" y="2462"/>
                    <a:pt x="2971" y="2025"/>
                    <a:pt x="3007" y="1481"/>
                  </a:cubicBezTo>
                  <a:cubicBezTo>
                    <a:pt x="2615" y="1106"/>
                    <a:pt x="2302" y="678"/>
                    <a:pt x="2062" y="223"/>
                  </a:cubicBezTo>
                  <a:cubicBezTo>
                    <a:pt x="2024" y="220"/>
                    <a:pt x="1987" y="219"/>
                    <a:pt x="1949" y="219"/>
                  </a:cubicBezTo>
                  <a:cubicBezTo>
                    <a:pt x="1531" y="219"/>
                    <a:pt x="1116" y="389"/>
                    <a:pt x="821" y="446"/>
                  </a:cubicBezTo>
                  <a:cubicBezTo>
                    <a:pt x="806" y="447"/>
                    <a:pt x="792" y="448"/>
                    <a:pt x="778" y="448"/>
                  </a:cubicBezTo>
                  <a:cubicBezTo>
                    <a:pt x="441" y="448"/>
                    <a:pt x="467" y="147"/>
                    <a:pt x="90" y="36"/>
                  </a:cubicBezTo>
                  <a:cubicBezTo>
                    <a:pt x="54" y="27"/>
                    <a:pt x="28" y="9"/>
                    <a:pt x="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0" name="Google Shape;2444;p72"/>
            <p:cNvSpPr/>
            <p:nvPr/>
          </p:nvSpPr>
          <p:spPr>
            <a:xfrm>
              <a:off x="5338311" y="3560245"/>
              <a:ext cx="401149" cy="379734"/>
            </a:xfrm>
            <a:custGeom>
              <a:avLst/>
              <a:gdLst/>
              <a:ahLst/>
              <a:cxnLst/>
              <a:rect l="l" t="t" r="r" b="b"/>
              <a:pathLst>
                <a:path w="17664" h="16721" extrusionOk="0">
                  <a:moveTo>
                    <a:pt x="10929" y="5255"/>
                  </a:moveTo>
                  <a:cubicBezTo>
                    <a:pt x="11571" y="5701"/>
                    <a:pt x="12070" y="6335"/>
                    <a:pt x="12329" y="7084"/>
                  </a:cubicBezTo>
                  <a:cubicBezTo>
                    <a:pt x="12174" y="7145"/>
                    <a:pt x="12052" y="7170"/>
                    <a:pt x="11950" y="7170"/>
                  </a:cubicBezTo>
                  <a:cubicBezTo>
                    <a:pt x="11617" y="7170"/>
                    <a:pt x="11509" y="6895"/>
                    <a:pt x="11250" y="6656"/>
                  </a:cubicBezTo>
                  <a:cubicBezTo>
                    <a:pt x="11096" y="6516"/>
                    <a:pt x="10940" y="6470"/>
                    <a:pt x="10788" y="6470"/>
                  </a:cubicBezTo>
                  <a:cubicBezTo>
                    <a:pt x="10639" y="6470"/>
                    <a:pt x="10494" y="6514"/>
                    <a:pt x="10358" y="6558"/>
                  </a:cubicBezTo>
                  <a:cubicBezTo>
                    <a:pt x="10215" y="6602"/>
                    <a:pt x="10045" y="6656"/>
                    <a:pt x="9840" y="6683"/>
                  </a:cubicBezTo>
                  <a:cubicBezTo>
                    <a:pt x="9821" y="6684"/>
                    <a:pt x="9803" y="6684"/>
                    <a:pt x="9786" y="6684"/>
                  </a:cubicBezTo>
                  <a:cubicBezTo>
                    <a:pt x="9660" y="6684"/>
                    <a:pt x="9562" y="6656"/>
                    <a:pt x="9483" y="6593"/>
                  </a:cubicBezTo>
                  <a:cubicBezTo>
                    <a:pt x="9350" y="6468"/>
                    <a:pt x="9305" y="6254"/>
                    <a:pt x="9305" y="6085"/>
                  </a:cubicBezTo>
                  <a:cubicBezTo>
                    <a:pt x="9305" y="5921"/>
                    <a:pt x="9665" y="5790"/>
                    <a:pt x="9858" y="5790"/>
                  </a:cubicBezTo>
                  <a:cubicBezTo>
                    <a:pt x="9864" y="5790"/>
                    <a:pt x="9870" y="5790"/>
                    <a:pt x="9876" y="5790"/>
                  </a:cubicBezTo>
                  <a:cubicBezTo>
                    <a:pt x="9916" y="5793"/>
                    <a:pt x="9955" y="5795"/>
                    <a:pt x="9992" y="5795"/>
                  </a:cubicBezTo>
                  <a:cubicBezTo>
                    <a:pt x="10504" y="5795"/>
                    <a:pt x="10771" y="5521"/>
                    <a:pt x="10929" y="5255"/>
                  </a:cubicBezTo>
                  <a:close/>
                  <a:moveTo>
                    <a:pt x="7173" y="4996"/>
                  </a:moveTo>
                  <a:cubicBezTo>
                    <a:pt x="7191" y="5068"/>
                    <a:pt x="7173" y="5389"/>
                    <a:pt x="7173" y="5425"/>
                  </a:cubicBezTo>
                  <a:cubicBezTo>
                    <a:pt x="7155" y="5719"/>
                    <a:pt x="7146" y="6031"/>
                    <a:pt x="7324" y="6335"/>
                  </a:cubicBezTo>
                  <a:cubicBezTo>
                    <a:pt x="7414" y="6495"/>
                    <a:pt x="7458" y="6763"/>
                    <a:pt x="7378" y="6968"/>
                  </a:cubicBezTo>
                  <a:cubicBezTo>
                    <a:pt x="7333" y="7084"/>
                    <a:pt x="7244" y="7164"/>
                    <a:pt x="7110" y="7200"/>
                  </a:cubicBezTo>
                  <a:cubicBezTo>
                    <a:pt x="7015" y="7227"/>
                    <a:pt x="6945" y="7239"/>
                    <a:pt x="6889" y="7239"/>
                  </a:cubicBezTo>
                  <a:cubicBezTo>
                    <a:pt x="6778" y="7239"/>
                    <a:pt x="6727" y="7191"/>
                    <a:pt x="6655" y="7120"/>
                  </a:cubicBezTo>
                  <a:cubicBezTo>
                    <a:pt x="6584" y="7057"/>
                    <a:pt x="6504" y="6977"/>
                    <a:pt x="6388" y="6932"/>
                  </a:cubicBezTo>
                  <a:cubicBezTo>
                    <a:pt x="6302" y="6896"/>
                    <a:pt x="6223" y="6880"/>
                    <a:pt x="6147" y="6880"/>
                  </a:cubicBezTo>
                  <a:cubicBezTo>
                    <a:pt x="5906" y="6880"/>
                    <a:pt x="5706" y="7045"/>
                    <a:pt x="5496" y="7262"/>
                  </a:cubicBezTo>
                  <a:cubicBezTo>
                    <a:pt x="5415" y="7343"/>
                    <a:pt x="5317" y="7405"/>
                    <a:pt x="5210" y="7476"/>
                  </a:cubicBezTo>
                  <a:cubicBezTo>
                    <a:pt x="5469" y="6388"/>
                    <a:pt x="6200" y="5487"/>
                    <a:pt x="7173" y="4996"/>
                  </a:cubicBezTo>
                  <a:close/>
                  <a:moveTo>
                    <a:pt x="8828" y="2024"/>
                  </a:moveTo>
                  <a:cubicBezTo>
                    <a:pt x="9296" y="2024"/>
                    <a:pt x="9764" y="2325"/>
                    <a:pt x="10590" y="2927"/>
                  </a:cubicBezTo>
                  <a:cubicBezTo>
                    <a:pt x="11678" y="3721"/>
                    <a:pt x="13034" y="4702"/>
                    <a:pt x="15202" y="4872"/>
                  </a:cubicBezTo>
                  <a:cubicBezTo>
                    <a:pt x="15434" y="4889"/>
                    <a:pt x="15603" y="5086"/>
                    <a:pt x="15594" y="5318"/>
                  </a:cubicBezTo>
                  <a:cubicBezTo>
                    <a:pt x="15541" y="6932"/>
                    <a:pt x="15113" y="8574"/>
                    <a:pt x="14372" y="10019"/>
                  </a:cubicBezTo>
                  <a:lnTo>
                    <a:pt x="12704" y="10019"/>
                  </a:lnTo>
                  <a:cubicBezTo>
                    <a:pt x="13926" y="7227"/>
                    <a:pt x="11874" y="4095"/>
                    <a:pt x="8832" y="4095"/>
                  </a:cubicBezTo>
                  <a:cubicBezTo>
                    <a:pt x="5772" y="4095"/>
                    <a:pt x="3738" y="7245"/>
                    <a:pt x="4951" y="10019"/>
                  </a:cubicBezTo>
                  <a:lnTo>
                    <a:pt x="3292" y="10019"/>
                  </a:lnTo>
                  <a:cubicBezTo>
                    <a:pt x="2552" y="8574"/>
                    <a:pt x="2123" y="6932"/>
                    <a:pt x="2061" y="5318"/>
                  </a:cubicBezTo>
                  <a:cubicBezTo>
                    <a:pt x="2052" y="5086"/>
                    <a:pt x="2231" y="4889"/>
                    <a:pt x="2454" y="4872"/>
                  </a:cubicBezTo>
                  <a:cubicBezTo>
                    <a:pt x="4630" y="4702"/>
                    <a:pt x="5977" y="3721"/>
                    <a:pt x="7066" y="2927"/>
                  </a:cubicBezTo>
                  <a:cubicBezTo>
                    <a:pt x="7891" y="2325"/>
                    <a:pt x="8359" y="2024"/>
                    <a:pt x="8828" y="2024"/>
                  </a:cubicBezTo>
                  <a:close/>
                  <a:moveTo>
                    <a:pt x="12445" y="9189"/>
                  </a:moveTo>
                  <a:lnTo>
                    <a:pt x="12445" y="9189"/>
                  </a:lnTo>
                  <a:cubicBezTo>
                    <a:pt x="12222" y="10090"/>
                    <a:pt x="11678" y="10866"/>
                    <a:pt x="10937" y="11384"/>
                  </a:cubicBezTo>
                  <a:cubicBezTo>
                    <a:pt x="10795" y="10947"/>
                    <a:pt x="10581" y="10617"/>
                    <a:pt x="10322" y="10474"/>
                  </a:cubicBezTo>
                  <a:cubicBezTo>
                    <a:pt x="9965" y="10278"/>
                    <a:pt x="9956" y="10108"/>
                    <a:pt x="9974" y="9716"/>
                  </a:cubicBezTo>
                  <a:cubicBezTo>
                    <a:pt x="9974" y="9680"/>
                    <a:pt x="9983" y="9626"/>
                    <a:pt x="10063" y="9555"/>
                  </a:cubicBezTo>
                  <a:cubicBezTo>
                    <a:pt x="10201" y="9444"/>
                    <a:pt x="10468" y="9377"/>
                    <a:pt x="10752" y="9377"/>
                  </a:cubicBezTo>
                  <a:cubicBezTo>
                    <a:pt x="10834" y="9377"/>
                    <a:pt x="10918" y="9382"/>
                    <a:pt x="11000" y="9395"/>
                  </a:cubicBezTo>
                  <a:cubicBezTo>
                    <a:pt x="11071" y="9404"/>
                    <a:pt x="11147" y="9408"/>
                    <a:pt x="11227" y="9408"/>
                  </a:cubicBezTo>
                  <a:cubicBezTo>
                    <a:pt x="11615" y="9408"/>
                    <a:pt x="12082" y="9308"/>
                    <a:pt x="12445" y="9189"/>
                  </a:cubicBezTo>
                  <a:close/>
                  <a:moveTo>
                    <a:pt x="6863" y="9449"/>
                  </a:moveTo>
                  <a:cubicBezTo>
                    <a:pt x="6907" y="9449"/>
                    <a:pt x="6951" y="9452"/>
                    <a:pt x="6994" y="9457"/>
                  </a:cubicBezTo>
                  <a:cubicBezTo>
                    <a:pt x="7503" y="9519"/>
                    <a:pt x="7655" y="10019"/>
                    <a:pt x="7663" y="10197"/>
                  </a:cubicBezTo>
                  <a:cubicBezTo>
                    <a:pt x="7699" y="10795"/>
                    <a:pt x="7458" y="11277"/>
                    <a:pt x="7440" y="11767"/>
                  </a:cubicBezTo>
                  <a:cubicBezTo>
                    <a:pt x="6459" y="11375"/>
                    <a:pt x="5692" y="10572"/>
                    <a:pt x="5335" y="9573"/>
                  </a:cubicBezTo>
                  <a:lnTo>
                    <a:pt x="5335" y="9573"/>
                  </a:lnTo>
                  <a:cubicBezTo>
                    <a:pt x="5419" y="9634"/>
                    <a:pt x="5528" y="9675"/>
                    <a:pt x="5674" y="9675"/>
                  </a:cubicBezTo>
                  <a:cubicBezTo>
                    <a:pt x="5700" y="9675"/>
                    <a:pt x="5726" y="9674"/>
                    <a:pt x="5754" y="9671"/>
                  </a:cubicBezTo>
                  <a:cubicBezTo>
                    <a:pt x="5972" y="9655"/>
                    <a:pt x="6445" y="9449"/>
                    <a:pt x="6863" y="9449"/>
                  </a:cubicBezTo>
                  <a:close/>
                  <a:moveTo>
                    <a:pt x="8837" y="4609"/>
                  </a:moveTo>
                  <a:cubicBezTo>
                    <a:pt x="9399" y="4609"/>
                    <a:pt x="9962" y="4736"/>
                    <a:pt x="10482" y="4996"/>
                  </a:cubicBezTo>
                  <a:cubicBezTo>
                    <a:pt x="10367" y="5179"/>
                    <a:pt x="10235" y="5284"/>
                    <a:pt x="9968" y="5284"/>
                  </a:cubicBezTo>
                  <a:cubicBezTo>
                    <a:pt x="9947" y="5284"/>
                    <a:pt x="9925" y="5283"/>
                    <a:pt x="9903" y="5282"/>
                  </a:cubicBezTo>
                  <a:cubicBezTo>
                    <a:pt x="9885" y="5281"/>
                    <a:pt x="9866" y="5280"/>
                    <a:pt x="9847" y="5280"/>
                  </a:cubicBezTo>
                  <a:cubicBezTo>
                    <a:pt x="9596" y="5280"/>
                    <a:pt x="9234" y="5387"/>
                    <a:pt x="9011" y="5594"/>
                  </a:cubicBezTo>
                  <a:cubicBezTo>
                    <a:pt x="8868" y="5728"/>
                    <a:pt x="8787" y="5906"/>
                    <a:pt x="8787" y="6085"/>
                  </a:cubicBezTo>
                  <a:cubicBezTo>
                    <a:pt x="8787" y="6719"/>
                    <a:pt x="9155" y="7198"/>
                    <a:pt x="9765" y="7198"/>
                  </a:cubicBezTo>
                  <a:cubicBezTo>
                    <a:pt x="9807" y="7198"/>
                    <a:pt x="9850" y="7196"/>
                    <a:pt x="9894" y="7191"/>
                  </a:cubicBezTo>
                  <a:cubicBezTo>
                    <a:pt x="10152" y="7164"/>
                    <a:pt x="10358" y="7102"/>
                    <a:pt x="10518" y="7048"/>
                  </a:cubicBezTo>
                  <a:cubicBezTo>
                    <a:pt x="10656" y="7004"/>
                    <a:pt x="10732" y="6984"/>
                    <a:pt x="10784" y="6984"/>
                  </a:cubicBezTo>
                  <a:cubicBezTo>
                    <a:pt x="10835" y="6984"/>
                    <a:pt x="10862" y="7004"/>
                    <a:pt x="10902" y="7039"/>
                  </a:cubicBezTo>
                  <a:cubicBezTo>
                    <a:pt x="11107" y="7231"/>
                    <a:pt x="11352" y="7687"/>
                    <a:pt x="11942" y="7687"/>
                  </a:cubicBezTo>
                  <a:cubicBezTo>
                    <a:pt x="12094" y="7687"/>
                    <a:pt x="12269" y="7657"/>
                    <a:pt x="12472" y="7584"/>
                  </a:cubicBezTo>
                  <a:cubicBezTo>
                    <a:pt x="12543" y="7923"/>
                    <a:pt x="12561" y="8270"/>
                    <a:pt x="12534" y="8618"/>
                  </a:cubicBezTo>
                  <a:cubicBezTo>
                    <a:pt x="12508" y="8627"/>
                    <a:pt x="12454" y="8645"/>
                    <a:pt x="12427" y="8654"/>
                  </a:cubicBezTo>
                  <a:cubicBezTo>
                    <a:pt x="12067" y="8785"/>
                    <a:pt x="11587" y="8895"/>
                    <a:pt x="11233" y="8895"/>
                  </a:cubicBezTo>
                  <a:cubicBezTo>
                    <a:pt x="11175" y="8895"/>
                    <a:pt x="11121" y="8892"/>
                    <a:pt x="11071" y="8886"/>
                  </a:cubicBezTo>
                  <a:cubicBezTo>
                    <a:pt x="10957" y="8868"/>
                    <a:pt x="10843" y="8860"/>
                    <a:pt x="10731" y="8860"/>
                  </a:cubicBezTo>
                  <a:cubicBezTo>
                    <a:pt x="10333" y="8860"/>
                    <a:pt x="9963" y="8968"/>
                    <a:pt x="9733" y="9163"/>
                  </a:cubicBezTo>
                  <a:cubicBezTo>
                    <a:pt x="9564" y="9305"/>
                    <a:pt x="9465" y="9493"/>
                    <a:pt x="9457" y="9698"/>
                  </a:cubicBezTo>
                  <a:cubicBezTo>
                    <a:pt x="9439" y="10188"/>
                    <a:pt x="9465" y="10590"/>
                    <a:pt x="10072" y="10920"/>
                  </a:cubicBezTo>
                  <a:cubicBezTo>
                    <a:pt x="10197" y="10991"/>
                    <a:pt x="10375" y="11250"/>
                    <a:pt x="10474" y="11652"/>
                  </a:cubicBezTo>
                  <a:cubicBezTo>
                    <a:pt x="9947" y="11912"/>
                    <a:pt x="9387" y="12037"/>
                    <a:pt x="8835" y="12037"/>
                  </a:cubicBezTo>
                  <a:cubicBezTo>
                    <a:pt x="8535" y="12037"/>
                    <a:pt x="8238" y="12000"/>
                    <a:pt x="7949" y="11928"/>
                  </a:cubicBezTo>
                  <a:cubicBezTo>
                    <a:pt x="7976" y="11767"/>
                    <a:pt x="7913" y="11830"/>
                    <a:pt x="8047" y="11241"/>
                  </a:cubicBezTo>
                  <a:cubicBezTo>
                    <a:pt x="8118" y="10929"/>
                    <a:pt x="8208" y="10581"/>
                    <a:pt x="8181" y="10162"/>
                  </a:cubicBezTo>
                  <a:cubicBezTo>
                    <a:pt x="8145" y="9742"/>
                    <a:pt x="7824" y="9038"/>
                    <a:pt x="7057" y="8948"/>
                  </a:cubicBezTo>
                  <a:cubicBezTo>
                    <a:pt x="6992" y="8941"/>
                    <a:pt x="6927" y="8937"/>
                    <a:pt x="6863" y="8937"/>
                  </a:cubicBezTo>
                  <a:cubicBezTo>
                    <a:pt x="6413" y="8937"/>
                    <a:pt x="5982" y="9108"/>
                    <a:pt x="5701" y="9163"/>
                  </a:cubicBezTo>
                  <a:cubicBezTo>
                    <a:pt x="5690" y="9164"/>
                    <a:pt x="5681" y="9165"/>
                    <a:pt x="5672" y="9165"/>
                  </a:cubicBezTo>
                  <a:cubicBezTo>
                    <a:pt x="5625" y="9165"/>
                    <a:pt x="5608" y="9141"/>
                    <a:pt x="5540" y="9073"/>
                  </a:cubicBezTo>
                  <a:cubicBezTo>
                    <a:pt x="5460" y="8984"/>
                    <a:pt x="5353" y="8859"/>
                    <a:pt x="5148" y="8788"/>
                  </a:cubicBezTo>
                  <a:cubicBezTo>
                    <a:pt x="5121" y="8592"/>
                    <a:pt x="5112" y="8404"/>
                    <a:pt x="5121" y="8217"/>
                  </a:cubicBezTo>
                  <a:cubicBezTo>
                    <a:pt x="5210" y="8101"/>
                    <a:pt x="5612" y="7878"/>
                    <a:pt x="5861" y="7619"/>
                  </a:cubicBezTo>
                  <a:cubicBezTo>
                    <a:pt x="5906" y="7575"/>
                    <a:pt x="6049" y="7432"/>
                    <a:pt x="6129" y="7396"/>
                  </a:cubicBezTo>
                  <a:cubicBezTo>
                    <a:pt x="6138" y="7392"/>
                    <a:pt x="6147" y="7390"/>
                    <a:pt x="6156" y="7390"/>
                  </a:cubicBezTo>
                  <a:cubicBezTo>
                    <a:pt x="6280" y="7390"/>
                    <a:pt x="6413" y="7756"/>
                    <a:pt x="6896" y="7756"/>
                  </a:cubicBezTo>
                  <a:cubicBezTo>
                    <a:pt x="6998" y="7756"/>
                    <a:pt x="7116" y="7739"/>
                    <a:pt x="7253" y="7700"/>
                  </a:cubicBezTo>
                  <a:cubicBezTo>
                    <a:pt x="7539" y="7619"/>
                    <a:pt x="7744" y="7432"/>
                    <a:pt x="7860" y="7155"/>
                  </a:cubicBezTo>
                  <a:cubicBezTo>
                    <a:pt x="8011" y="6781"/>
                    <a:pt x="7922" y="6344"/>
                    <a:pt x="7762" y="6085"/>
                  </a:cubicBezTo>
                  <a:cubicBezTo>
                    <a:pt x="7601" y="5799"/>
                    <a:pt x="7726" y="5434"/>
                    <a:pt x="7690" y="4943"/>
                  </a:cubicBezTo>
                  <a:cubicBezTo>
                    <a:pt x="7681" y="4907"/>
                    <a:pt x="7663" y="4827"/>
                    <a:pt x="7655" y="4800"/>
                  </a:cubicBezTo>
                  <a:cubicBezTo>
                    <a:pt x="8037" y="4674"/>
                    <a:pt x="8437" y="4609"/>
                    <a:pt x="8837" y="4609"/>
                  </a:cubicBezTo>
                  <a:close/>
                  <a:moveTo>
                    <a:pt x="8832" y="1"/>
                  </a:moveTo>
                  <a:cubicBezTo>
                    <a:pt x="7646" y="1"/>
                    <a:pt x="6745" y="661"/>
                    <a:pt x="5879" y="1294"/>
                  </a:cubicBezTo>
                  <a:cubicBezTo>
                    <a:pt x="4907" y="1999"/>
                    <a:pt x="3899" y="2731"/>
                    <a:pt x="2293" y="2855"/>
                  </a:cubicBezTo>
                  <a:cubicBezTo>
                    <a:pt x="990" y="2962"/>
                    <a:pt x="0" y="4069"/>
                    <a:pt x="45" y="5380"/>
                  </a:cubicBezTo>
                  <a:cubicBezTo>
                    <a:pt x="125" y="7601"/>
                    <a:pt x="794" y="9858"/>
                    <a:pt x="1945" y="11741"/>
                  </a:cubicBezTo>
                  <a:cubicBezTo>
                    <a:pt x="2614" y="12847"/>
                    <a:pt x="3453" y="13819"/>
                    <a:pt x="4416" y="14622"/>
                  </a:cubicBezTo>
                  <a:cubicBezTo>
                    <a:pt x="4466" y="14661"/>
                    <a:pt x="4525" y="14679"/>
                    <a:pt x="4582" y="14679"/>
                  </a:cubicBezTo>
                  <a:cubicBezTo>
                    <a:pt x="4658" y="14679"/>
                    <a:pt x="4731" y="14647"/>
                    <a:pt x="4782" y="14587"/>
                  </a:cubicBezTo>
                  <a:cubicBezTo>
                    <a:pt x="4871" y="14479"/>
                    <a:pt x="4862" y="14319"/>
                    <a:pt x="4746" y="14230"/>
                  </a:cubicBezTo>
                  <a:cubicBezTo>
                    <a:pt x="3827" y="13462"/>
                    <a:pt x="3024" y="12535"/>
                    <a:pt x="2382" y="11473"/>
                  </a:cubicBezTo>
                  <a:cubicBezTo>
                    <a:pt x="1285" y="9662"/>
                    <a:pt x="634" y="7494"/>
                    <a:pt x="562" y="5362"/>
                  </a:cubicBezTo>
                  <a:cubicBezTo>
                    <a:pt x="527" y="4327"/>
                    <a:pt x="1303" y="3453"/>
                    <a:pt x="2338" y="3373"/>
                  </a:cubicBezTo>
                  <a:cubicBezTo>
                    <a:pt x="4086" y="3230"/>
                    <a:pt x="5148" y="2454"/>
                    <a:pt x="6183" y="1705"/>
                  </a:cubicBezTo>
                  <a:cubicBezTo>
                    <a:pt x="6985" y="1125"/>
                    <a:pt x="7815" y="518"/>
                    <a:pt x="8832" y="518"/>
                  </a:cubicBezTo>
                  <a:cubicBezTo>
                    <a:pt x="10509" y="518"/>
                    <a:pt x="11589" y="2115"/>
                    <a:pt x="13435" y="2909"/>
                  </a:cubicBezTo>
                  <a:cubicBezTo>
                    <a:pt x="13468" y="2922"/>
                    <a:pt x="13502" y="2928"/>
                    <a:pt x="13535" y="2928"/>
                  </a:cubicBezTo>
                  <a:cubicBezTo>
                    <a:pt x="13637" y="2928"/>
                    <a:pt x="13734" y="2869"/>
                    <a:pt x="13774" y="2775"/>
                  </a:cubicBezTo>
                  <a:cubicBezTo>
                    <a:pt x="13828" y="2641"/>
                    <a:pt x="13774" y="2490"/>
                    <a:pt x="13641" y="2436"/>
                  </a:cubicBezTo>
                  <a:cubicBezTo>
                    <a:pt x="11838" y="1660"/>
                    <a:pt x="10732" y="1"/>
                    <a:pt x="8832" y="1"/>
                  </a:cubicBezTo>
                  <a:close/>
                  <a:moveTo>
                    <a:pt x="14096" y="10527"/>
                  </a:moveTo>
                  <a:cubicBezTo>
                    <a:pt x="12891" y="12579"/>
                    <a:pt x="11160" y="13962"/>
                    <a:pt x="9091" y="14667"/>
                  </a:cubicBezTo>
                  <a:cubicBezTo>
                    <a:pt x="9006" y="14694"/>
                    <a:pt x="8917" y="14707"/>
                    <a:pt x="8828" y="14707"/>
                  </a:cubicBezTo>
                  <a:cubicBezTo>
                    <a:pt x="8738" y="14707"/>
                    <a:pt x="8649" y="14694"/>
                    <a:pt x="8564" y="14667"/>
                  </a:cubicBezTo>
                  <a:cubicBezTo>
                    <a:pt x="6450" y="13944"/>
                    <a:pt x="4737" y="12526"/>
                    <a:pt x="3569" y="10527"/>
                  </a:cubicBezTo>
                  <a:lnTo>
                    <a:pt x="5219" y="10527"/>
                  </a:lnTo>
                  <a:cubicBezTo>
                    <a:pt x="6045" y="11876"/>
                    <a:pt x="7438" y="12551"/>
                    <a:pt x="8831" y="12551"/>
                  </a:cubicBezTo>
                  <a:cubicBezTo>
                    <a:pt x="10222" y="12551"/>
                    <a:pt x="11612" y="11878"/>
                    <a:pt x="12436" y="10527"/>
                  </a:cubicBezTo>
                  <a:close/>
                  <a:moveTo>
                    <a:pt x="8832" y="1508"/>
                  </a:moveTo>
                  <a:cubicBezTo>
                    <a:pt x="7191" y="1508"/>
                    <a:pt x="5906" y="4078"/>
                    <a:pt x="2418" y="4354"/>
                  </a:cubicBezTo>
                  <a:cubicBezTo>
                    <a:pt x="1909" y="4399"/>
                    <a:pt x="1535" y="4818"/>
                    <a:pt x="1553" y="5327"/>
                  </a:cubicBezTo>
                  <a:cubicBezTo>
                    <a:pt x="1615" y="7298"/>
                    <a:pt x="2222" y="9296"/>
                    <a:pt x="3230" y="10956"/>
                  </a:cubicBezTo>
                  <a:cubicBezTo>
                    <a:pt x="4443" y="12963"/>
                    <a:pt x="6236" y="14408"/>
                    <a:pt x="8404" y="15149"/>
                  </a:cubicBezTo>
                  <a:cubicBezTo>
                    <a:pt x="8542" y="15193"/>
                    <a:pt x="8687" y="15215"/>
                    <a:pt x="8832" y="15215"/>
                  </a:cubicBezTo>
                  <a:cubicBezTo>
                    <a:pt x="8977" y="15215"/>
                    <a:pt x="9122" y="15193"/>
                    <a:pt x="9260" y="15149"/>
                  </a:cubicBezTo>
                  <a:cubicBezTo>
                    <a:pt x="11428" y="14408"/>
                    <a:pt x="13212" y="12963"/>
                    <a:pt x="14435" y="10956"/>
                  </a:cubicBezTo>
                  <a:cubicBezTo>
                    <a:pt x="15443" y="9296"/>
                    <a:pt x="16040" y="7298"/>
                    <a:pt x="16112" y="5327"/>
                  </a:cubicBezTo>
                  <a:cubicBezTo>
                    <a:pt x="16130" y="4818"/>
                    <a:pt x="15746" y="4399"/>
                    <a:pt x="15246" y="4354"/>
                  </a:cubicBezTo>
                  <a:cubicBezTo>
                    <a:pt x="11749" y="4078"/>
                    <a:pt x="10474" y="1508"/>
                    <a:pt x="8832" y="1508"/>
                  </a:cubicBezTo>
                  <a:close/>
                  <a:moveTo>
                    <a:pt x="14717" y="2771"/>
                  </a:moveTo>
                  <a:cubicBezTo>
                    <a:pt x="14593" y="2771"/>
                    <a:pt x="14485" y="2861"/>
                    <a:pt x="14461" y="2980"/>
                  </a:cubicBezTo>
                  <a:cubicBezTo>
                    <a:pt x="14443" y="3123"/>
                    <a:pt x="14533" y="3257"/>
                    <a:pt x="14675" y="3284"/>
                  </a:cubicBezTo>
                  <a:cubicBezTo>
                    <a:pt x="14881" y="3319"/>
                    <a:pt x="15104" y="3355"/>
                    <a:pt x="15327" y="3373"/>
                  </a:cubicBezTo>
                  <a:cubicBezTo>
                    <a:pt x="16353" y="3453"/>
                    <a:pt x="17138" y="4327"/>
                    <a:pt x="17102" y="5362"/>
                  </a:cubicBezTo>
                  <a:cubicBezTo>
                    <a:pt x="17022" y="7494"/>
                    <a:pt x="16379" y="9662"/>
                    <a:pt x="15282" y="11473"/>
                  </a:cubicBezTo>
                  <a:cubicBezTo>
                    <a:pt x="13935" y="13677"/>
                    <a:pt x="11963" y="15273"/>
                    <a:pt x="9581" y="16085"/>
                  </a:cubicBezTo>
                  <a:cubicBezTo>
                    <a:pt x="9341" y="16166"/>
                    <a:pt x="9089" y="16206"/>
                    <a:pt x="8835" y="16206"/>
                  </a:cubicBezTo>
                  <a:cubicBezTo>
                    <a:pt x="8582" y="16206"/>
                    <a:pt x="8328" y="16166"/>
                    <a:pt x="8083" y="16085"/>
                  </a:cubicBezTo>
                  <a:cubicBezTo>
                    <a:pt x="7244" y="15800"/>
                    <a:pt x="6450" y="15416"/>
                    <a:pt x="5719" y="14943"/>
                  </a:cubicBezTo>
                  <a:cubicBezTo>
                    <a:pt x="5676" y="14914"/>
                    <a:pt x="5628" y="14900"/>
                    <a:pt x="5580" y="14900"/>
                  </a:cubicBezTo>
                  <a:cubicBezTo>
                    <a:pt x="5497" y="14900"/>
                    <a:pt x="5416" y="14941"/>
                    <a:pt x="5371" y="15015"/>
                  </a:cubicBezTo>
                  <a:cubicBezTo>
                    <a:pt x="5290" y="15140"/>
                    <a:pt x="5326" y="15291"/>
                    <a:pt x="5442" y="15372"/>
                  </a:cubicBezTo>
                  <a:cubicBezTo>
                    <a:pt x="6209" y="15871"/>
                    <a:pt x="7039" y="16273"/>
                    <a:pt x="7913" y="16567"/>
                  </a:cubicBezTo>
                  <a:cubicBezTo>
                    <a:pt x="8208" y="16670"/>
                    <a:pt x="8515" y="16721"/>
                    <a:pt x="8824" y="16721"/>
                  </a:cubicBezTo>
                  <a:cubicBezTo>
                    <a:pt x="9133" y="16721"/>
                    <a:pt x="9443" y="16670"/>
                    <a:pt x="9742" y="16567"/>
                  </a:cubicBezTo>
                  <a:cubicBezTo>
                    <a:pt x="12249" y="15719"/>
                    <a:pt x="14310" y="14051"/>
                    <a:pt x="15719" y="11741"/>
                  </a:cubicBezTo>
                  <a:cubicBezTo>
                    <a:pt x="16861" y="9858"/>
                    <a:pt x="17539" y="7601"/>
                    <a:pt x="17610" y="5380"/>
                  </a:cubicBezTo>
                  <a:cubicBezTo>
                    <a:pt x="17664" y="4069"/>
                    <a:pt x="16674" y="2962"/>
                    <a:pt x="15362" y="2855"/>
                  </a:cubicBezTo>
                  <a:cubicBezTo>
                    <a:pt x="15157" y="2838"/>
                    <a:pt x="14961" y="2811"/>
                    <a:pt x="14765" y="2775"/>
                  </a:cubicBezTo>
                  <a:cubicBezTo>
                    <a:pt x="14749" y="2772"/>
                    <a:pt x="14733" y="2771"/>
                    <a:pt x="14717" y="277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grpSp>
        <p:nvGrpSpPr>
          <p:cNvPr id="161" name="Google Shape;2300;p72"/>
          <p:cNvGrpSpPr/>
          <p:nvPr/>
        </p:nvGrpSpPr>
        <p:grpSpPr>
          <a:xfrm>
            <a:off x="6646302" y="4655845"/>
            <a:ext cx="423539" cy="433467"/>
            <a:chOff x="5343580" y="2951051"/>
            <a:chExt cx="390430" cy="399582"/>
          </a:xfrm>
        </p:grpSpPr>
        <p:sp>
          <p:nvSpPr>
            <p:cNvPr id="162" name="Google Shape;2301;p72"/>
            <p:cNvSpPr/>
            <p:nvPr/>
          </p:nvSpPr>
          <p:spPr>
            <a:xfrm>
              <a:off x="5352482" y="2957478"/>
              <a:ext cx="372603" cy="339469"/>
            </a:xfrm>
            <a:custGeom>
              <a:avLst/>
              <a:gdLst/>
              <a:ahLst/>
              <a:cxnLst/>
              <a:rect l="l" t="t" r="r" b="b"/>
              <a:pathLst>
                <a:path w="16407" h="14948" extrusionOk="0">
                  <a:moveTo>
                    <a:pt x="8207" y="0"/>
                  </a:moveTo>
                  <a:cubicBezTo>
                    <a:pt x="6295" y="0"/>
                    <a:pt x="4381" y="730"/>
                    <a:pt x="2918" y="2188"/>
                  </a:cubicBezTo>
                  <a:cubicBezTo>
                    <a:pt x="1" y="5114"/>
                    <a:pt x="1" y="9843"/>
                    <a:pt x="2918" y="12760"/>
                  </a:cubicBezTo>
                  <a:cubicBezTo>
                    <a:pt x="4381" y="14218"/>
                    <a:pt x="6295" y="14948"/>
                    <a:pt x="8207" y="14948"/>
                  </a:cubicBezTo>
                  <a:cubicBezTo>
                    <a:pt x="10119" y="14948"/>
                    <a:pt x="12031" y="14218"/>
                    <a:pt x="13489" y="12760"/>
                  </a:cubicBezTo>
                  <a:cubicBezTo>
                    <a:pt x="16407" y="9843"/>
                    <a:pt x="16407" y="5114"/>
                    <a:pt x="13489" y="2188"/>
                  </a:cubicBezTo>
                  <a:cubicBezTo>
                    <a:pt x="12031" y="730"/>
                    <a:pt x="10119" y="0"/>
                    <a:pt x="8207"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3" name="Google Shape;2302;p72"/>
            <p:cNvSpPr/>
            <p:nvPr/>
          </p:nvSpPr>
          <p:spPr>
            <a:xfrm>
              <a:off x="5448114" y="3114540"/>
              <a:ext cx="49054" cy="38925"/>
            </a:xfrm>
            <a:custGeom>
              <a:avLst/>
              <a:gdLst/>
              <a:ahLst/>
              <a:cxnLst/>
              <a:rect l="l" t="t" r="r" b="b"/>
              <a:pathLst>
                <a:path w="2160" h="1714" extrusionOk="0">
                  <a:moveTo>
                    <a:pt x="1080" y="1"/>
                  </a:moveTo>
                  <a:cubicBezTo>
                    <a:pt x="482" y="1"/>
                    <a:pt x="0" y="384"/>
                    <a:pt x="0" y="857"/>
                  </a:cubicBezTo>
                  <a:cubicBezTo>
                    <a:pt x="0" y="1330"/>
                    <a:pt x="482" y="1713"/>
                    <a:pt x="1080" y="1713"/>
                  </a:cubicBezTo>
                  <a:cubicBezTo>
                    <a:pt x="1678" y="1713"/>
                    <a:pt x="2159" y="1330"/>
                    <a:pt x="2159" y="857"/>
                  </a:cubicBezTo>
                  <a:cubicBezTo>
                    <a:pt x="2159" y="384"/>
                    <a:pt x="1678" y="1"/>
                    <a:pt x="108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4" name="Google Shape;2303;p72"/>
            <p:cNvSpPr/>
            <p:nvPr/>
          </p:nvSpPr>
          <p:spPr>
            <a:xfrm>
              <a:off x="5580603" y="3114540"/>
              <a:ext cx="49054" cy="38925"/>
            </a:xfrm>
            <a:custGeom>
              <a:avLst/>
              <a:gdLst/>
              <a:ahLst/>
              <a:cxnLst/>
              <a:rect l="l" t="t" r="r" b="b"/>
              <a:pathLst>
                <a:path w="2160" h="1714" extrusionOk="0">
                  <a:moveTo>
                    <a:pt x="1080" y="1"/>
                  </a:moveTo>
                  <a:cubicBezTo>
                    <a:pt x="483" y="1"/>
                    <a:pt x="1" y="384"/>
                    <a:pt x="1" y="857"/>
                  </a:cubicBezTo>
                  <a:cubicBezTo>
                    <a:pt x="1" y="1330"/>
                    <a:pt x="483" y="1713"/>
                    <a:pt x="1080" y="1713"/>
                  </a:cubicBezTo>
                  <a:cubicBezTo>
                    <a:pt x="1678" y="1713"/>
                    <a:pt x="2160" y="1330"/>
                    <a:pt x="2160" y="857"/>
                  </a:cubicBezTo>
                  <a:cubicBezTo>
                    <a:pt x="2160" y="384"/>
                    <a:pt x="1678" y="1"/>
                    <a:pt x="108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5" name="Google Shape;2304;p72"/>
            <p:cNvSpPr/>
            <p:nvPr/>
          </p:nvSpPr>
          <p:spPr>
            <a:xfrm>
              <a:off x="5519219" y="3105819"/>
              <a:ext cx="39334" cy="35291"/>
            </a:xfrm>
            <a:custGeom>
              <a:avLst/>
              <a:gdLst/>
              <a:ahLst/>
              <a:cxnLst/>
              <a:rect l="l" t="t" r="r" b="b"/>
              <a:pathLst>
                <a:path w="1732" h="1554" extrusionOk="0">
                  <a:moveTo>
                    <a:pt x="866" y="1"/>
                  </a:moveTo>
                  <a:cubicBezTo>
                    <a:pt x="384" y="1"/>
                    <a:pt x="1" y="46"/>
                    <a:pt x="1" y="581"/>
                  </a:cubicBezTo>
                  <a:cubicBezTo>
                    <a:pt x="1" y="1125"/>
                    <a:pt x="384" y="1553"/>
                    <a:pt x="866" y="1553"/>
                  </a:cubicBezTo>
                  <a:cubicBezTo>
                    <a:pt x="1348" y="1553"/>
                    <a:pt x="1731" y="1125"/>
                    <a:pt x="1731" y="581"/>
                  </a:cubicBezTo>
                  <a:cubicBezTo>
                    <a:pt x="1731" y="46"/>
                    <a:pt x="1348" y="1"/>
                    <a:pt x="866" y="1"/>
                  </a:cubicBezTo>
                  <a:close/>
                </a:path>
              </a:pathLst>
            </a:custGeom>
            <a:solidFill>
              <a:srgbClr val="4E56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6" name="Google Shape;2305;p72"/>
            <p:cNvSpPr/>
            <p:nvPr/>
          </p:nvSpPr>
          <p:spPr>
            <a:xfrm>
              <a:off x="5373353" y="2983662"/>
              <a:ext cx="89568" cy="108327"/>
            </a:xfrm>
            <a:custGeom>
              <a:avLst/>
              <a:gdLst/>
              <a:ahLst/>
              <a:cxnLst/>
              <a:rect l="l" t="t" r="r" b="b"/>
              <a:pathLst>
                <a:path w="3944" h="4770" extrusionOk="0">
                  <a:moveTo>
                    <a:pt x="3301" y="1"/>
                  </a:moveTo>
                  <a:lnTo>
                    <a:pt x="3301" y="1"/>
                  </a:lnTo>
                  <a:cubicBezTo>
                    <a:pt x="1651" y="1044"/>
                    <a:pt x="447" y="2704"/>
                    <a:pt x="1" y="4657"/>
                  </a:cubicBezTo>
                  <a:cubicBezTo>
                    <a:pt x="412" y="4252"/>
                    <a:pt x="652" y="4086"/>
                    <a:pt x="887" y="4086"/>
                  </a:cubicBezTo>
                  <a:cubicBezTo>
                    <a:pt x="973" y="4086"/>
                    <a:pt x="1058" y="4108"/>
                    <a:pt x="1151" y="4149"/>
                  </a:cubicBezTo>
                  <a:cubicBezTo>
                    <a:pt x="1528" y="4301"/>
                    <a:pt x="1652" y="4770"/>
                    <a:pt x="2285" y="4770"/>
                  </a:cubicBezTo>
                  <a:cubicBezTo>
                    <a:pt x="2433" y="4770"/>
                    <a:pt x="2608" y="4745"/>
                    <a:pt x="2820" y="4684"/>
                  </a:cubicBezTo>
                  <a:cubicBezTo>
                    <a:pt x="3944" y="4354"/>
                    <a:pt x="3899" y="3025"/>
                    <a:pt x="3507" y="2347"/>
                  </a:cubicBezTo>
                  <a:cubicBezTo>
                    <a:pt x="3105" y="1651"/>
                    <a:pt x="3373" y="919"/>
                    <a:pt x="330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7" name="Google Shape;2306;p72"/>
            <p:cNvSpPr/>
            <p:nvPr/>
          </p:nvSpPr>
          <p:spPr>
            <a:xfrm>
              <a:off x="5375578" y="3164365"/>
              <a:ext cx="95450" cy="113073"/>
            </a:xfrm>
            <a:custGeom>
              <a:avLst/>
              <a:gdLst/>
              <a:ahLst/>
              <a:cxnLst/>
              <a:rect l="l" t="t" r="r" b="b"/>
              <a:pathLst>
                <a:path w="4203" h="4979" extrusionOk="0">
                  <a:moveTo>
                    <a:pt x="2129" y="1"/>
                  </a:moveTo>
                  <a:cubicBezTo>
                    <a:pt x="1346" y="1"/>
                    <a:pt x="569" y="327"/>
                    <a:pt x="1" y="429"/>
                  </a:cubicBezTo>
                  <a:cubicBezTo>
                    <a:pt x="572" y="2401"/>
                    <a:pt x="1919" y="4042"/>
                    <a:pt x="3703" y="4979"/>
                  </a:cubicBezTo>
                  <a:cubicBezTo>
                    <a:pt x="3676" y="4096"/>
                    <a:pt x="4203" y="3123"/>
                    <a:pt x="4122" y="1857"/>
                  </a:cubicBezTo>
                  <a:cubicBezTo>
                    <a:pt x="4087" y="1304"/>
                    <a:pt x="3641" y="162"/>
                    <a:pt x="2436" y="19"/>
                  </a:cubicBezTo>
                  <a:cubicBezTo>
                    <a:pt x="2334" y="7"/>
                    <a:pt x="2231" y="1"/>
                    <a:pt x="2129"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8" name="Google Shape;2307;p72"/>
            <p:cNvSpPr/>
            <p:nvPr/>
          </p:nvSpPr>
          <p:spPr>
            <a:xfrm>
              <a:off x="5558529" y="2985479"/>
              <a:ext cx="144685" cy="103580"/>
            </a:xfrm>
            <a:custGeom>
              <a:avLst/>
              <a:gdLst/>
              <a:ahLst/>
              <a:cxnLst/>
              <a:rect l="l" t="t" r="r" b="b"/>
              <a:pathLst>
                <a:path w="6371" h="4561" extrusionOk="0">
                  <a:moveTo>
                    <a:pt x="3239" y="1"/>
                  </a:moveTo>
                  <a:cubicBezTo>
                    <a:pt x="2978" y="531"/>
                    <a:pt x="2598" y="1005"/>
                    <a:pt x="1748" y="1005"/>
                  </a:cubicBezTo>
                  <a:cubicBezTo>
                    <a:pt x="1696" y="1005"/>
                    <a:pt x="1643" y="1004"/>
                    <a:pt x="1588" y="1000"/>
                  </a:cubicBezTo>
                  <a:cubicBezTo>
                    <a:pt x="1569" y="999"/>
                    <a:pt x="1550" y="999"/>
                    <a:pt x="1530" y="999"/>
                  </a:cubicBezTo>
                  <a:cubicBezTo>
                    <a:pt x="994" y="999"/>
                    <a:pt x="0" y="1339"/>
                    <a:pt x="0" y="2035"/>
                  </a:cubicBezTo>
                  <a:cubicBezTo>
                    <a:pt x="0" y="2716"/>
                    <a:pt x="317" y="3642"/>
                    <a:pt x="1347" y="3642"/>
                  </a:cubicBezTo>
                  <a:cubicBezTo>
                    <a:pt x="1410" y="3642"/>
                    <a:pt x="1475" y="3639"/>
                    <a:pt x="1544" y="3632"/>
                  </a:cubicBezTo>
                  <a:cubicBezTo>
                    <a:pt x="2367" y="3545"/>
                    <a:pt x="2860" y="3239"/>
                    <a:pt x="3281" y="3239"/>
                  </a:cubicBezTo>
                  <a:cubicBezTo>
                    <a:pt x="3467" y="3239"/>
                    <a:pt x="3639" y="3298"/>
                    <a:pt x="3819" y="3462"/>
                  </a:cubicBezTo>
                  <a:cubicBezTo>
                    <a:pt x="4255" y="3864"/>
                    <a:pt x="4584" y="4561"/>
                    <a:pt x="5460" y="4561"/>
                  </a:cubicBezTo>
                  <a:cubicBezTo>
                    <a:pt x="5712" y="4561"/>
                    <a:pt x="6011" y="4503"/>
                    <a:pt x="6370" y="4363"/>
                  </a:cubicBezTo>
                  <a:cubicBezTo>
                    <a:pt x="5906" y="2543"/>
                    <a:pt x="4764" y="1000"/>
                    <a:pt x="3239"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69" name="Google Shape;2308;p72"/>
            <p:cNvSpPr/>
            <p:nvPr/>
          </p:nvSpPr>
          <p:spPr>
            <a:xfrm>
              <a:off x="5586281" y="3151625"/>
              <a:ext cx="120567" cy="118319"/>
            </a:xfrm>
            <a:custGeom>
              <a:avLst/>
              <a:gdLst/>
              <a:ahLst/>
              <a:cxnLst/>
              <a:rect l="l" t="t" r="r" b="b"/>
              <a:pathLst>
                <a:path w="5309" h="5210" extrusionOk="0">
                  <a:moveTo>
                    <a:pt x="5309" y="0"/>
                  </a:moveTo>
                  <a:cubicBezTo>
                    <a:pt x="4595" y="260"/>
                    <a:pt x="3658" y="483"/>
                    <a:pt x="2932" y="483"/>
                  </a:cubicBezTo>
                  <a:cubicBezTo>
                    <a:pt x="2787" y="483"/>
                    <a:pt x="2650" y="474"/>
                    <a:pt x="2525" y="455"/>
                  </a:cubicBezTo>
                  <a:cubicBezTo>
                    <a:pt x="2354" y="430"/>
                    <a:pt x="2176" y="418"/>
                    <a:pt x="1999" y="418"/>
                  </a:cubicBezTo>
                  <a:cubicBezTo>
                    <a:pt x="1033" y="418"/>
                    <a:pt x="66" y="787"/>
                    <a:pt x="36" y="1526"/>
                  </a:cubicBezTo>
                  <a:cubicBezTo>
                    <a:pt x="1" y="2400"/>
                    <a:pt x="63" y="2908"/>
                    <a:pt x="937" y="3399"/>
                  </a:cubicBezTo>
                  <a:cubicBezTo>
                    <a:pt x="1410" y="3658"/>
                    <a:pt x="1785" y="4398"/>
                    <a:pt x="1972" y="5210"/>
                  </a:cubicBezTo>
                  <a:cubicBezTo>
                    <a:pt x="3739" y="4059"/>
                    <a:pt x="4996" y="2186"/>
                    <a:pt x="5309"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70" name="Google Shape;2309;p72"/>
            <p:cNvSpPr/>
            <p:nvPr/>
          </p:nvSpPr>
          <p:spPr>
            <a:xfrm>
              <a:off x="5586076" y="3143858"/>
              <a:ext cx="141847" cy="201256"/>
            </a:xfrm>
            <a:custGeom>
              <a:avLst/>
              <a:gdLst/>
              <a:ahLst/>
              <a:cxnLst/>
              <a:rect l="l" t="t" r="r" b="b"/>
              <a:pathLst>
                <a:path w="6246" h="8862" extrusionOk="0">
                  <a:moveTo>
                    <a:pt x="5392" y="1"/>
                  </a:moveTo>
                  <a:cubicBezTo>
                    <a:pt x="4936" y="1"/>
                    <a:pt x="4559" y="389"/>
                    <a:pt x="4559" y="851"/>
                  </a:cubicBezTo>
                  <a:lnTo>
                    <a:pt x="4559" y="2019"/>
                  </a:lnTo>
                  <a:cubicBezTo>
                    <a:pt x="4559" y="2171"/>
                    <a:pt x="4506" y="2314"/>
                    <a:pt x="4399" y="2421"/>
                  </a:cubicBezTo>
                  <a:lnTo>
                    <a:pt x="2891" y="3937"/>
                  </a:lnTo>
                  <a:cubicBezTo>
                    <a:pt x="2552" y="4267"/>
                    <a:pt x="2106" y="4464"/>
                    <a:pt x="1633" y="4464"/>
                  </a:cubicBezTo>
                  <a:cubicBezTo>
                    <a:pt x="732" y="4464"/>
                    <a:pt x="1" y="5195"/>
                    <a:pt x="1" y="6105"/>
                  </a:cubicBezTo>
                  <a:lnTo>
                    <a:pt x="1" y="8210"/>
                  </a:lnTo>
                  <a:cubicBezTo>
                    <a:pt x="1" y="8567"/>
                    <a:pt x="295" y="8862"/>
                    <a:pt x="652" y="8862"/>
                  </a:cubicBezTo>
                  <a:lnTo>
                    <a:pt x="3248" y="8862"/>
                  </a:lnTo>
                  <a:cubicBezTo>
                    <a:pt x="3614" y="8862"/>
                    <a:pt x="3908" y="8567"/>
                    <a:pt x="3908" y="8210"/>
                  </a:cubicBezTo>
                  <a:lnTo>
                    <a:pt x="3908" y="6640"/>
                  </a:lnTo>
                  <a:cubicBezTo>
                    <a:pt x="3908" y="6453"/>
                    <a:pt x="3971" y="6275"/>
                    <a:pt x="4087" y="6132"/>
                  </a:cubicBezTo>
                  <a:lnTo>
                    <a:pt x="5460" y="4401"/>
                  </a:lnTo>
                  <a:cubicBezTo>
                    <a:pt x="5969" y="3759"/>
                    <a:pt x="6245" y="2974"/>
                    <a:pt x="6245" y="2162"/>
                  </a:cubicBezTo>
                  <a:lnTo>
                    <a:pt x="6245" y="833"/>
                  </a:lnTo>
                  <a:lnTo>
                    <a:pt x="6228" y="833"/>
                  </a:lnTo>
                  <a:cubicBezTo>
                    <a:pt x="6228" y="396"/>
                    <a:pt x="5889" y="30"/>
                    <a:pt x="5451" y="3"/>
                  </a:cubicBezTo>
                  <a:cubicBezTo>
                    <a:pt x="5431" y="2"/>
                    <a:pt x="5412" y="1"/>
                    <a:pt x="5392" y="1"/>
                  </a:cubicBezTo>
                  <a:close/>
                </a:path>
              </a:pathLst>
            </a:custGeom>
            <a:solidFill>
              <a:srgbClr val="FFD3B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71" name="Google Shape;2310;p72"/>
            <p:cNvSpPr/>
            <p:nvPr/>
          </p:nvSpPr>
          <p:spPr>
            <a:xfrm>
              <a:off x="5349848" y="3143836"/>
              <a:ext cx="141847" cy="201279"/>
            </a:xfrm>
            <a:custGeom>
              <a:avLst/>
              <a:gdLst/>
              <a:ahLst/>
              <a:cxnLst/>
              <a:rect l="l" t="t" r="r" b="b"/>
              <a:pathLst>
                <a:path w="6246" h="8863" extrusionOk="0">
                  <a:moveTo>
                    <a:pt x="835" y="0"/>
                  </a:moveTo>
                  <a:cubicBezTo>
                    <a:pt x="374" y="0"/>
                    <a:pt x="1" y="373"/>
                    <a:pt x="1" y="834"/>
                  </a:cubicBezTo>
                  <a:lnTo>
                    <a:pt x="1" y="2172"/>
                  </a:lnTo>
                  <a:cubicBezTo>
                    <a:pt x="1" y="2984"/>
                    <a:pt x="277" y="3778"/>
                    <a:pt x="786" y="4411"/>
                  </a:cubicBezTo>
                  <a:lnTo>
                    <a:pt x="2160" y="6142"/>
                  </a:lnTo>
                  <a:cubicBezTo>
                    <a:pt x="2276" y="6284"/>
                    <a:pt x="2338" y="6463"/>
                    <a:pt x="2338" y="6641"/>
                  </a:cubicBezTo>
                  <a:lnTo>
                    <a:pt x="2338" y="8211"/>
                  </a:lnTo>
                  <a:cubicBezTo>
                    <a:pt x="2338" y="8568"/>
                    <a:pt x="2632" y="8863"/>
                    <a:pt x="2989" y="8863"/>
                  </a:cubicBezTo>
                  <a:lnTo>
                    <a:pt x="5585" y="8863"/>
                  </a:lnTo>
                  <a:cubicBezTo>
                    <a:pt x="5951" y="8863"/>
                    <a:pt x="6245" y="8568"/>
                    <a:pt x="6245" y="8211"/>
                  </a:cubicBezTo>
                  <a:lnTo>
                    <a:pt x="6245" y="6106"/>
                  </a:lnTo>
                  <a:cubicBezTo>
                    <a:pt x="6245" y="5205"/>
                    <a:pt x="5514" y="4473"/>
                    <a:pt x="4613" y="4473"/>
                  </a:cubicBezTo>
                  <a:cubicBezTo>
                    <a:pt x="4140" y="4473"/>
                    <a:pt x="3685" y="4277"/>
                    <a:pt x="3355" y="3947"/>
                  </a:cubicBezTo>
                  <a:lnTo>
                    <a:pt x="1847" y="2431"/>
                  </a:lnTo>
                  <a:cubicBezTo>
                    <a:pt x="1740" y="2324"/>
                    <a:pt x="1678" y="2181"/>
                    <a:pt x="1678" y="2038"/>
                  </a:cubicBezTo>
                  <a:lnTo>
                    <a:pt x="1678" y="852"/>
                  </a:lnTo>
                  <a:cubicBezTo>
                    <a:pt x="1678" y="441"/>
                    <a:pt x="1392" y="75"/>
                    <a:pt x="982" y="13"/>
                  </a:cubicBezTo>
                  <a:cubicBezTo>
                    <a:pt x="932" y="5"/>
                    <a:pt x="883" y="0"/>
                    <a:pt x="835" y="0"/>
                  </a:cubicBezTo>
                  <a:close/>
                </a:path>
              </a:pathLst>
            </a:custGeom>
            <a:solidFill>
              <a:srgbClr val="FFD3B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sp>
          <p:nvSpPr>
            <p:cNvPr id="172" name="Google Shape;2311;p72"/>
            <p:cNvSpPr/>
            <p:nvPr/>
          </p:nvSpPr>
          <p:spPr>
            <a:xfrm>
              <a:off x="5343580" y="2951051"/>
              <a:ext cx="390430" cy="399582"/>
            </a:xfrm>
            <a:custGeom>
              <a:avLst/>
              <a:gdLst/>
              <a:ahLst/>
              <a:cxnLst/>
              <a:rect l="l" t="t" r="r" b="b"/>
              <a:pathLst>
                <a:path w="17192" h="17595" extrusionOk="0">
                  <a:moveTo>
                    <a:pt x="12793" y="1883"/>
                  </a:moveTo>
                  <a:cubicBezTo>
                    <a:pt x="14122" y="2828"/>
                    <a:pt x="15077" y="4175"/>
                    <a:pt x="15523" y="5719"/>
                  </a:cubicBezTo>
                  <a:cubicBezTo>
                    <a:pt x="15292" y="5791"/>
                    <a:pt x="15095" y="5822"/>
                    <a:pt x="14925" y="5822"/>
                  </a:cubicBezTo>
                  <a:cubicBezTo>
                    <a:pt x="14186" y="5822"/>
                    <a:pt x="13933" y="5233"/>
                    <a:pt x="13462" y="4791"/>
                  </a:cubicBezTo>
                  <a:cubicBezTo>
                    <a:pt x="13223" y="4574"/>
                    <a:pt x="12986" y="4500"/>
                    <a:pt x="12747" y="4500"/>
                  </a:cubicBezTo>
                  <a:cubicBezTo>
                    <a:pt x="12504" y="4500"/>
                    <a:pt x="12260" y="4576"/>
                    <a:pt x="12008" y="4657"/>
                  </a:cubicBezTo>
                  <a:cubicBezTo>
                    <a:pt x="11722" y="4746"/>
                    <a:pt x="11401" y="4844"/>
                    <a:pt x="10982" y="4889"/>
                  </a:cubicBezTo>
                  <a:cubicBezTo>
                    <a:pt x="10919" y="4897"/>
                    <a:pt x="10858" y="4901"/>
                    <a:pt x="10799" y="4901"/>
                  </a:cubicBezTo>
                  <a:cubicBezTo>
                    <a:pt x="10533" y="4901"/>
                    <a:pt x="10310" y="4819"/>
                    <a:pt x="10135" y="4666"/>
                  </a:cubicBezTo>
                  <a:cubicBezTo>
                    <a:pt x="9876" y="4434"/>
                    <a:pt x="9724" y="4015"/>
                    <a:pt x="9724" y="3551"/>
                  </a:cubicBezTo>
                  <a:cubicBezTo>
                    <a:pt x="9724" y="3408"/>
                    <a:pt x="9787" y="3283"/>
                    <a:pt x="9911" y="3167"/>
                  </a:cubicBezTo>
                  <a:cubicBezTo>
                    <a:pt x="10196" y="2900"/>
                    <a:pt x="10692" y="2773"/>
                    <a:pt x="10981" y="2773"/>
                  </a:cubicBezTo>
                  <a:cubicBezTo>
                    <a:pt x="11000" y="2773"/>
                    <a:pt x="11018" y="2774"/>
                    <a:pt x="11036" y="2775"/>
                  </a:cubicBezTo>
                  <a:cubicBezTo>
                    <a:pt x="11095" y="2779"/>
                    <a:pt x="11154" y="2780"/>
                    <a:pt x="11210" y="2780"/>
                  </a:cubicBezTo>
                  <a:cubicBezTo>
                    <a:pt x="12075" y="2780"/>
                    <a:pt x="12517" y="2343"/>
                    <a:pt x="12793" y="1883"/>
                  </a:cubicBezTo>
                  <a:close/>
                  <a:moveTo>
                    <a:pt x="4363" y="1918"/>
                  </a:moveTo>
                  <a:lnTo>
                    <a:pt x="4363" y="1918"/>
                  </a:lnTo>
                  <a:cubicBezTo>
                    <a:pt x="4354" y="2632"/>
                    <a:pt x="4229" y="3274"/>
                    <a:pt x="4595" y="3908"/>
                  </a:cubicBezTo>
                  <a:cubicBezTo>
                    <a:pt x="4800" y="4256"/>
                    <a:pt x="4907" y="4835"/>
                    <a:pt x="4719" y="5290"/>
                  </a:cubicBezTo>
                  <a:cubicBezTo>
                    <a:pt x="4603" y="5585"/>
                    <a:pt x="4380" y="5781"/>
                    <a:pt x="4059" y="5870"/>
                  </a:cubicBezTo>
                  <a:cubicBezTo>
                    <a:pt x="3871" y="5925"/>
                    <a:pt x="3720" y="5948"/>
                    <a:pt x="3596" y="5948"/>
                  </a:cubicBezTo>
                  <a:cubicBezTo>
                    <a:pt x="3075" y="5948"/>
                    <a:pt x="3022" y="5538"/>
                    <a:pt x="2561" y="5344"/>
                  </a:cubicBezTo>
                  <a:cubicBezTo>
                    <a:pt x="2432" y="5288"/>
                    <a:pt x="2313" y="5260"/>
                    <a:pt x="2197" y="5260"/>
                  </a:cubicBezTo>
                  <a:cubicBezTo>
                    <a:pt x="2056" y="5260"/>
                    <a:pt x="1922" y="5301"/>
                    <a:pt x="1784" y="5380"/>
                  </a:cubicBezTo>
                  <a:cubicBezTo>
                    <a:pt x="2275" y="3979"/>
                    <a:pt x="3185" y="2775"/>
                    <a:pt x="4363" y="1918"/>
                  </a:cubicBezTo>
                  <a:close/>
                  <a:moveTo>
                    <a:pt x="5845" y="6339"/>
                  </a:moveTo>
                  <a:cubicBezTo>
                    <a:pt x="5704" y="6339"/>
                    <a:pt x="5594" y="6455"/>
                    <a:pt x="5594" y="6593"/>
                  </a:cubicBezTo>
                  <a:lnTo>
                    <a:pt x="5594" y="7021"/>
                  </a:lnTo>
                  <a:cubicBezTo>
                    <a:pt x="5594" y="7155"/>
                    <a:pt x="5692" y="7271"/>
                    <a:pt x="5817" y="7289"/>
                  </a:cubicBezTo>
                  <a:cubicBezTo>
                    <a:pt x="5828" y="7290"/>
                    <a:pt x="5839" y="7291"/>
                    <a:pt x="5849" y="7291"/>
                  </a:cubicBezTo>
                  <a:cubicBezTo>
                    <a:pt x="5995" y="7291"/>
                    <a:pt x="6111" y="7180"/>
                    <a:pt x="6111" y="7039"/>
                  </a:cubicBezTo>
                  <a:lnTo>
                    <a:pt x="6111" y="6602"/>
                  </a:lnTo>
                  <a:cubicBezTo>
                    <a:pt x="6111" y="6477"/>
                    <a:pt x="6013" y="6352"/>
                    <a:pt x="5888" y="6343"/>
                  </a:cubicBezTo>
                  <a:cubicBezTo>
                    <a:pt x="5873" y="6341"/>
                    <a:pt x="5859" y="6339"/>
                    <a:pt x="5845" y="6339"/>
                  </a:cubicBezTo>
                  <a:close/>
                  <a:moveTo>
                    <a:pt x="11333" y="6339"/>
                  </a:moveTo>
                  <a:cubicBezTo>
                    <a:pt x="11199" y="6339"/>
                    <a:pt x="11089" y="6455"/>
                    <a:pt x="11089" y="6593"/>
                  </a:cubicBezTo>
                  <a:lnTo>
                    <a:pt x="11089" y="7021"/>
                  </a:lnTo>
                  <a:cubicBezTo>
                    <a:pt x="11089" y="7155"/>
                    <a:pt x="11178" y="7271"/>
                    <a:pt x="11312" y="7289"/>
                  </a:cubicBezTo>
                  <a:cubicBezTo>
                    <a:pt x="11322" y="7290"/>
                    <a:pt x="11333" y="7291"/>
                    <a:pt x="11343" y="7291"/>
                  </a:cubicBezTo>
                  <a:cubicBezTo>
                    <a:pt x="11481" y="7291"/>
                    <a:pt x="11598" y="7180"/>
                    <a:pt x="11598" y="7039"/>
                  </a:cubicBezTo>
                  <a:lnTo>
                    <a:pt x="11598" y="6602"/>
                  </a:lnTo>
                  <a:cubicBezTo>
                    <a:pt x="11598" y="6477"/>
                    <a:pt x="11508" y="6352"/>
                    <a:pt x="11375" y="6343"/>
                  </a:cubicBezTo>
                  <a:cubicBezTo>
                    <a:pt x="11361" y="6341"/>
                    <a:pt x="11347" y="6339"/>
                    <a:pt x="11333" y="6339"/>
                  </a:cubicBezTo>
                  <a:close/>
                  <a:moveTo>
                    <a:pt x="8600" y="7066"/>
                  </a:moveTo>
                  <a:cubicBezTo>
                    <a:pt x="9189" y="7066"/>
                    <a:pt x="9207" y="7173"/>
                    <a:pt x="9207" y="7396"/>
                  </a:cubicBezTo>
                  <a:cubicBezTo>
                    <a:pt x="9207" y="7797"/>
                    <a:pt x="8939" y="8109"/>
                    <a:pt x="8600" y="8109"/>
                  </a:cubicBezTo>
                  <a:cubicBezTo>
                    <a:pt x="8261" y="8109"/>
                    <a:pt x="7993" y="7797"/>
                    <a:pt x="7993" y="7396"/>
                  </a:cubicBezTo>
                  <a:cubicBezTo>
                    <a:pt x="7993" y="7173"/>
                    <a:pt x="8011" y="7066"/>
                    <a:pt x="8600" y="7066"/>
                  </a:cubicBezTo>
                  <a:close/>
                  <a:moveTo>
                    <a:pt x="8600" y="6557"/>
                  </a:moveTo>
                  <a:cubicBezTo>
                    <a:pt x="8234" y="6557"/>
                    <a:pt x="7476" y="6557"/>
                    <a:pt x="7476" y="7396"/>
                  </a:cubicBezTo>
                  <a:cubicBezTo>
                    <a:pt x="7476" y="8074"/>
                    <a:pt x="7976" y="8627"/>
                    <a:pt x="8600" y="8627"/>
                  </a:cubicBezTo>
                  <a:cubicBezTo>
                    <a:pt x="9225" y="8627"/>
                    <a:pt x="9724" y="8074"/>
                    <a:pt x="9724" y="7396"/>
                  </a:cubicBezTo>
                  <a:cubicBezTo>
                    <a:pt x="9724" y="6557"/>
                    <a:pt x="8966" y="6557"/>
                    <a:pt x="8600" y="6557"/>
                  </a:cubicBezTo>
                  <a:close/>
                  <a:moveTo>
                    <a:pt x="14996" y="9394"/>
                  </a:moveTo>
                  <a:lnTo>
                    <a:pt x="14996" y="10509"/>
                  </a:lnTo>
                  <a:cubicBezTo>
                    <a:pt x="14996" y="10589"/>
                    <a:pt x="14970" y="10670"/>
                    <a:pt x="14907" y="10723"/>
                  </a:cubicBezTo>
                  <a:lnTo>
                    <a:pt x="13391" y="12240"/>
                  </a:lnTo>
                  <a:cubicBezTo>
                    <a:pt x="13123" y="12507"/>
                    <a:pt x="12775" y="12668"/>
                    <a:pt x="12409" y="12686"/>
                  </a:cubicBezTo>
                  <a:cubicBezTo>
                    <a:pt x="12213" y="12365"/>
                    <a:pt x="11990" y="12142"/>
                    <a:pt x="11758" y="12008"/>
                  </a:cubicBezTo>
                  <a:cubicBezTo>
                    <a:pt x="11009" y="11589"/>
                    <a:pt x="10946" y="11205"/>
                    <a:pt x="10982" y="10375"/>
                  </a:cubicBezTo>
                  <a:cubicBezTo>
                    <a:pt x="10991" y="10197"/>
                    <a:pt x="11071" y="10045"/>
                    <a:pt x="11232" y="9911"/>
                  </a:cubicBezTo>
                  <a:cubicBezTo>
                    <a:pt x="11540" y="9659"/>
                    <a:pt x="12101" y="9512"/>
                    <a:pt x="12691" y="9512"/>
                  </a:cubicBezTo>
                  <a:cubicBezTo>
                    <a:pt x="12852" y="9512"/>
                    <a:pt x="13016" y="9523"/>
                    <a:pt x="13177" y="9546"/>
                  </a:cubicBezTo>
                  <a:cubicBezTo>
                    <a:pt x="13311" y="9564"/>
                    <a:pt x="13452" y="9572"/>
                    <a:pt x="13596" y="9572"/>
                  </a:cubicBezTo>
                  <a:cubicBezTo>
                    <a:pt x="14077" y="9572"/>
                    <a:pt x="14592" y="9483"/>
                    <a:pt x="14996" y="9394"/>
                  </a:cubicBezTo>
                  <a:close/>
                  <a:moveTo>
                    <a:pt x="3537" y="9647"/>
                  </a:moveTo>
                  <a:cubicBezTo>
                    <a:pt x="3628" y="9647"/>
                    <a:pt x="3719" y="9651"/>
                    <a:pt x="3809" y="9662"/>
                  </a:cubicBezTo>
                  <a:cubicBezTo>
                    <a:pt x="4925" y="9804"/>
                    <a:pt x="5246" y="10893"/>
                    <a:pt x="5264" y="11267"/>
                  </a:cubicBezTo>
                  <a:cubicBezTo>
                    <a:pt x="5299" y="11785"/>
                    <a:pt x="5228" y="12258"/>
                    <a:pt x="5130" y="12704"/>
                  </a:cubicBezTo>
                  <a:cubicBezTo>
                    <a:pt x="5050" y="12695"/>
                    <a:pt x="4969" y="12695"/>
                    <a:pt x="4889" y="12695"/>
                  </a:cubicBezTo>
                  <a:cubicBezTo>
                    <a:pt x="4479" y="12695"/>
                    <a:pt x="4095" y="12534"/>
                    <a:pt x="3809" y="12240"/>
                  </a:cubicBezTo>
                  <a:lnTo>
                    <a:pt x="2284" y="10723"/>
                  </a:lnTo>
                  <a:cubicBezTo>
                    <a:pt x="2230" y="10670"/>
                    <a:pt x="2195" y="10589"/>
                    <a:pt x="2195" y="10509"/>
                  </a:cubicBezTo>
                  <a:lnTo>
                    <a:pt x="2195" y="9885"/>
                  </a:lnTo>
                  <a:cubicBezTo>
                    <a:pt x="2619" y="9766"/>
                    <a:pt x="3080" y="9647"/>
                    <a:pt x="3537" y="9647"/>
                  </a:cubicBezTo>
                  <a:close/>
                  <a:moveTo>
                    <a:pt x="16094" y="8743"/>
                  </a:moveTo>
                  <a:cubicBezTo>
                    <a:pt x="16415" y="8743"/>
                    <a:pt x="16683" y="9002"/>
                    <a:pt x="16683" y="9323"/>
                  </a:cubicBezTo>
                  <a:lnTo>
                    <a:pt x="16683" y="10661"/>
                  </a:lnTo>
                  <a:cubicBezTo>
                    <a:pt x="16683" y="11410"/>
                    <a:pt x="16424" y="12142"/>
                    <a:pt x="15951" y="12731"/>
                  </a:cubicBezTo>
                  <a:lnTo>
                    <a:pt x="14577" y="14452"/>
                  </a:lnTo>
                  <a:cubicBezTo>
                    <a:pt x="14426" y="14649"/>
                    <a:pt x="14345" y="14880"/>
                    <a:pt x="14345" y="15121"/>
                  </a:cubicBezTo>
                  <a:lnTo>
                    <a:pt x="14345" y="16683"/>
                  </a:lnTo>
                  <a:cubicBezTo>
                    <a:pt x="14345" y="16906"/>
                    <a:pt x="14167" y="17084"/>
                    <a:pt x="13944" y="17084"/>
                  </a:cubicBezTo>
                  <a:lnTo>
                    <a:pt x="11348" y="17084"/>
                  </a:lnTo>
                  <a:cubicBezTo>
                    <a:pt x="11125" y="17084"/>
                    <a:pt x="10946" y="16906"/>
                    <a:pt x="10946" y="16683"/>
                  </a:cubicBezTo>
                  <a:lnTo>
                    <a:pt x="10946" y="14577"/>
                  </a:lnTo>
                  <a:cubicBezTo>
                    <a:pt x="10946" y="13810"/>
                    <a:pt x="11571" y="13203"/>
                    <a:pt x="12320" y="13203"/>
                  </a:cubicBezTo>
                  <a:cubicBezTo>
                    <a:pt x="12864" y="13203"/>
                    <a:pt x="13373" y="12989"/>
                    <a:pt x="13756" y="12606"/>
                  </a:cubicBezTo>
                  <a:lnTo>
                    <a:pt x="15273" y="11089"/>
                  </a:lnTo>
                  <a:cubicBezTo>
                    <a:pt x="15425" y="10928"/>
                    <a:pt x="15514" y="10723"/>
                    <a:pt x="15514" y="10509"/>
                  </a:cubicBezTo>
                  <a:lnTo>
                    <a:pt x="15514" y="9349"/>
                  </a:lnTo>
                  <a:cubicBezTo>
                    <a:pt x="15514" y="9019"/>
                    <a:pt x="15773" y="8743"/>
                    <a:pt x="16094" y="8743"/>
                  </a:cubicBezTo>
                  <a:close/>
                  <a:moveTo>
                    <a:pt x="8636" y="0"/>
                  </a:moveTo>
                  <a:cubicBezTo>
                    <a:pt x="4148" y="0"/>
                    <a:pt x="580" y="3774"/>
                    <a:pt x="874" y="8279"/>
                  </a:cubicBezTo>
                  <a:cubicBezTo>
                    <a:pt x="393" y="8377"/>
                    <a:pt x="0" y="8805"/>
                    <a:pt x="0" y="9349"/>
                  </a:cubicBezTo>
                  <a:lnTo>
                    <a:pt x="0" y="10634"/>
                  </a:lnTo>
                  <a:cubicBezTo>
                    <a:pt x="0" y="11508"/>
                    <a:pt x="295" y="12365"/>
                    <a:pt x="839" y="13043"/>
                  </a:cubicBezTo>
                  <a:lnTo>
                    <a:pt x="2213" y="14782"/>
                  </a:lnTo>
                  <a:cubicBezTo>
                    <a:pt x="2293" y="14880"/>
                    <a:pt x="2338" y="15005"/>
                    <a:pt x="2338" y="15130"/>
                  </a:cubicBezTo>
                  <a:lnTo>
                    <a:pt x="2338" y="16683"/>
                  </a:lnTo>
                  <a:cubicBezTo>
                    <a:pt x="2338" y="17188"/>
                    <a:pt x="2749" y="17595"/>
                    <a:pt x="3247" y="17595"/>
                  </a:cubicBezTo>
                  <a:cubicBezTo>
                    <a:pt x="3268" y="17595"/>
                    <a:pt x="3289" y="17594"/>
                    <a:pt x="3310" y="17592"/>
                  </a:cubicBezTo>
                  <a:cubicBezTo>
                    <a:pt x="3363" y="17592"/>
                    <a:pt x="3408" y="17566"/>
                    <a:pt x="3444" y="17530"/>
                  </a:cubicBezTo>
                  <a:cubicBezTo>
                    <a:pt x="3604" y="17314"/>
                    <a:pt x="3455" y="17083"/>
                    <a:pt x="3249" y="17083"/>
                  </a:cubicBezTo>
                  <a:cubicBezTo>
                    <a:pt x="3225" y="17083"/>
                    <a:pt x="3201" y="17086"/>
                    <a:pt x="3176" y="17093"/>
                  </a:cubicBezTo>
                  <a:cubicBezTo>
                    <a:pt x="3155" y="17099"/>
                    <a:pt x="3134" y="17102"/>
                    <a:pt x="3113" y="17102"/>
                  </a:cubicBezTo>
                  <a:cubicBezTo>
                    <a:pt x="2974" y="17102"/>
                    <a:pt x="2846" y="16980"/>
                    <a:pt x="2846" y="16825"/>
                  </a:cubicBezTo>
                  <a:lnTo>
                    <a:pt x="2846" y="15130"/>
                  </a:lnTo>
                  <a:cubicBezTo>
                    <a:pt x="2846" y="14889"/>
                    <a:pt x="2766" y="14649"/>
                    <a:pt x="2614" y="14461"/>
                  </a:cubicBezTo>
                  <a:lnTo>
                    <a:pt x="1240" y="12722"/>
                  </a:lnTo>
                  <a:cubicBezTo>
                    <a:pt x="776" y="12133"/>
                    <a:pt x="518" y="11392"/>
                    <a:pt x="518" y="10634"/>
                  </a:cubicBezTo>
                  <a:lnTo>
                    <a:pt x="518" y="9323"/>
                  </a:lnTo>
                  <a:cubicBezTo>
                    <a:pt x="518" y="9007"/>
                    <a:pt x="768" y="8743"/>
                    <a:pt x="1099" y="8743"/>
                  </a:cubicBezTo>
                  <a:cubicBezTo>
                    <a:pt x="1104" y="8743"/>
                    <a:pt x="1110" y="8743"/>
                    <a:pt x="1115" y="8743"/>
                  </a:cubicBezTo>
                  <a:cubicBezTo>
                    <a:pt x="1428" y="8752"/>
                    <a:pt x="1686" y="9019"/>
                    <a:pt x="1686" y="9349"/>
                  </a:cubicBezTo>
                  <a:lnTo>
                    <a:pt x="1686" y="10509"/>
                  </a:lnTo>
                  <a:cubicBezTo>
                    <a:pt x="1686" y="10723"/>
                    <a:pt x="1767" y="10928"/>
                    <a:pt x="1918" y="11089"/>
                  </a:cubicBezTo>
                  <a:lnTo>
                    <a:pt x="3435" y="12606"/>
                  </a:lnTo>
                  <a:cubicBezTo>
                    <a:pt x="3818" y="12989"/>
                    <a:pt x="4327" y="13203"/>
                    <a:pt x="4862" y="13203"/>
                  </a:cubicBezTo>
                  <a:cubicBezTo>
                    <a:pt x="5629" y="13203"/>
                    <a:pt x="6245" y="13810"/>
                    <a:pt x="6245" y="14577"/>
                  </a:cubicBezTo>
                  <a:lnTo>
                    <a:pt x="6245" y="16683"/>
                  </a:lnTo>
                  <a:cubicBezTo>
                    <a:pt x="6245" y="16906"/>
                    <a:pt x="6067" y="17084"/>
                    <a:pt x="5843" y="17084"/>
                  </a:cubicBezTo>
                  <a:lnTo>
                    <a:pt x="4514" y="17084"/>
                  </a:lnTo>
                  <a:cubicBezTo>
                    <a:pt x="4398" y="17084"/>
                    <a:pt x="4282" y="17164"/>
                    <a:pt x="4256" y="17280"/>
                  </a:cubicBezTo>
                  <a:cubicBezTo>
                    <a:pt x="4220" y="17450"/>
                    <a:pt x="4354" y="17592"/>
                    <a:pt x="4514" y="17592"/>
                  </a:cubicBezTo>
                  <a:lnTo>
                    <a:pt x="5879" y="17592"/>
                  </a:lnTo>
                  <a:cubicBezTo>
                    <a:pt x="6388" y="17592"/>
                    <a:pt x="6798" y="17182"/>
                    <a:pt x="6798" y="16683"/>
                  </a:cubicBezTo>
                  <a:lnTo>
                    <a:pt x="6798" y="15273"/>
                  </a:lnTo>
                  <a:cubicBezTo>
                    <a:pt x="7382" y="15417"/>
                    <a:pt x="7989" y="15490"/>
                    <a:pt x="8605" y="15490"/>
                  </a:cubicBezTo>
                  <a:cubicBezTo>
                    <a:pt x="9212" y="15490"/>
                    <a:pt x="9827" y="15419"/>
                    <a:pt x="10438" y="15273"/>
                  </a:cubicBezTo>
                  <a:lnTo>
                    <a:pt x="10438" y="16683"/>
                  </a:lnTo>
                  <a:cubicBezTo>
                    <a:pt x="10438" y="17182"/>
                    <a:pt x="10848" y="17592"/>
                    <a:pt x="11348" y="17592"/>
                  </a:cubicBezTo>
                  <a:lnTo>
                    <a:pt x="13944" y="17592"/>
                  </a:lnTo>
                  <a:cubicBezTo>
                    <a:pt x="14452" y="17592"/>
                    <a:pt x="14863" y="17182"/>
                    <a:pt x="14863" y="16683"/>
                  </a:cubicBezTo>
                  <a:lnTo>
                    <a:pt x="14863" y="15112"/>
                  </a:lnTo>
                  <a:cubicBezTo>
                    <a:pt x="14863" y="14988"/>
                    <a:pt x="14907" y="14872"/>
                    <a:pt x="14979" y="14773"/>
                  </a:cubicBezTo>
                  <a:lnTo>
                    <a:pt x="16361" y="13043"/>
                  </a:lnTo>
                  <a:cubicBezTo>
                    <a:pt x="16897" y="12365"/>
                    <a:pt x="17191" y="11508"/>
                    <a:pt x="17191" y="10643"/>
                  </a:cubicBezTo>
                  <a:lnTo>
                    <a:pt x="17191" y="9323"/>
                  </a:lnTo>
                  <a:cubicBezTo>
                    <a:pt x="17191" y="8779"/>
                    <a:pt x="16807" y="8359"/>
                    <a:pt x="16335" y="8252"/>
                  </a:cubicBezTo>
                  <a:cubicBezTo>
                    <a:pt x="16522" y="5228"/>
                    <a:pt x="14952" y="2355"/>
                    <a:pt x="12222" y="919"/>
                  </a:cubicBezTo>
                  <a:cubicBezTo>
                    <a:pt x="12182" y="899"/>
                    <a:pt x="12139" y="889"/>
                    <a:pt x="12098" y="889"/>
                  </a:cubicBezTo>
                  <a:cubicBezTo>
                    <a:pt x="11993" y="889"/>
                    <a:pt x="11895" y="951"/>
                    <a:pt x="11856" y="1053"/>
                  </a:cubicBezTo>
                  <a:cubicBezTo>
                    <a:pt x="11812" y="1178"/>
                    <a:pt x="11874" y="1321"/>
                    <a:pt x="11990" y="1374"/>
                  </a:cubicBezTo>
                  <a:cubicBezTo>
                    <a:pt x="12124" y="1445"/>
                    <a:pt x="12258" y="1526"/>
                    <a:pt x="12383" y="1606"/>
                  </a:cubicBezTo>
                  <a:cubicBezTo>
                    <a:pt x="12143" y="2011"/>
                    <a:pt x="11826" y="2271"/>
                    <a:pt x="11233" y="2271"/>
                  </a:cubicBezTo>
                  <a:cubicBezTo>
                    <a:pt x="11187" y="2271"/>
                    <a:pt x="11139" y="2269"/>
                    <a:pt x="11089" y="2266"/>
                  </a:cubicBezTo>
                  <a:cubicBezTo>
                    <a:pt x="11061" y="2264"/>
                    <a:pt x="11032" y="2264"/>
                    <a:pt x="11002" y="2264"/>
                  </a:cubicBezTo>
                  <a:cubicBezTo>
                    <a:pt x="10573" y="2264"/>
                    <a:pt x="9957" y="2442"/>
                    <a:pt x="9581" y="2793"/>
                  </a:cubicBezTo>
                  <a:cubicBezTo>
                    <a:pt x="9349" y="3007"/>
                    <a:pt x="9233" y="3274"/>
                    <a:pt x="9233" y="3551"/>
                  </a:cubicBezTo>
                  <a:cubicBezTo>
                    <a:pt x="9233" y="3845"/>
                    <a:pt x="9287" y="4577"/>
                    <a:pt x="9813" y="5050"/>
                  </a:cubicBezTo>
                  <a:cubicBezTo>
                    <a:pt x="10113" y="5320"/>
                    <a:pt x="10467" y="5418"/>
                    <a:pt x="10844" y="5418"/>
                  </a:cubicBezTo>
                  <a:cubicBezTo>
                    <a:pt x="11275" y="5418"/>
                    <a:pt x="11735" y="5290"/>
                    <a:pt x="12177" y="5148"/>
                  </a:cubicBezTo>
                  <a:cubicBezTo>
                    <a:pt x="12437" y="5066"/>
                    <a:pt x="12616" y="5014"/>
                    <a:pt x="12760" y="5014"/>
                  </a:cubicBezTo>
                  <a:cubicBezTo>
                    <a:pt x="12898" y="5014"/>
                    <a:pt x="13005" y="5061"/>
                    <a:pt x="13123" y="5174"/>
                  </a:cubicBezTo>
                  <a:cubicBezTo>
                    <a:pt x="13536" y="5550"/>
                    <a:pt x="13936" y="6334"/>
                    <a:pt x="14943" y="6334"/>
                  </a:cubicBezTo>
                  <a:cubicBezTo>
                    <a:pt x="15155" y="6334"/>
                    <a:pt x="15394" y="6299"/>
                    <a:pt x="15666" y="6218"/>
                  </a:cubicBezTo>
                  <a:cubicBezTo>
                    <a:pt x="15817" y="6878"/>
                    <a:pt x="15862" y="7565"/>
                    <a:pt x="15817" y="8270"/>
                  </a:cubicBezTo>
                  <a:cubicBezTo>
                    <a:pt x="15523" y="8350"/>
                    <a:pt x="15273" y="8564"/>
                    <a:pt x="15139" y="8832"/>
                  </a:cubicBezTo>
                  <a:cubicBezTo>
                    <a:pt x="14566" y="8982"/>
                    <a:pt x="14035" y="9059"/>
                    <a:pt x="13617" y="9059"/>
                  </a:cubicBezTo>
                  <a:cubicBezTo>
                    <a:pt x="13488" y="9059"/>
                    <a:pt x="13371" y="9052"/>
                    <a:pt x="13266" y="9037"/>
                  </a:cubicBezTo>
                  <a:cubicBezTo>
                    <a:pt x="13093" y="9013"/>
                    <a:pt x="12907" y="8999"/>
                    <a:pt x="12716" y="8999"/>
                  </a:cubicBezTo>
                  <a:cubicBezTo>
                    <a:pt x="12075" y="8999"/>
                    <a:pt x="11373" y="9148"/>
                    <a:pt x="10920" y="9519"/>
                  </a:cubicBezTo>
                  <a:cubicBezTo>
                    <a:pt x="10652" y="9742"/>
                    <a:pt x="10500" y="10027"/>
                    <a:pt x="10491" y="10349"/>
                  </a:cubicBezTo>
                  <a:cubicBezTo>
                    <a:pt x="10456" y="11223"/>
                    <a:pt x="10500" y="11883"/>
                    <a:pt x="11517" y="12454"/>
                  </a:cubicBezTo>
                  <a:cubicBezTo>
                    <a:pt x="11633" y="12507"/>
                    <a:pt x="11740" y="12615"/>
                    <a:pt x="11847" y="12748"/>
                  </a:cubicBezTo>
                  <a:cubicBezTo>
                    <a:pt x="11036" y="12962"/>
                    <a:pt x="10438" y="13703"/>
                    <a:pt x="10438" y="14577"/>
                  </a:cubicBezTo>
                  <a:lnTo>
                    <a:pt x="10438" y="14747"/>
                  </a:lnTo>
                  <a:cubicBezTo>
                    <a:pt x="9850" y="14900"/>
                    <a:pt x="9236" y="14981"/>
                    <a:pt x="8615" y="14981"/>
                  </a:cubicBezTo>
                  <a:cubicBezTo>
                    <a:pt x="8011" y="14981"/>
                    <a:pt x="7400" y="14905"/>
                    <a:pt x="6798" y="14747"/>
                  </a:cubicBezTo>
                  <a:lnTo>
                    <a:pt x="6798" y="14595"/>
                  </a:lnTo>
                  <a:cubicBezTo>
                    <a:pt x="6798" y="13810"/>
                    <a:pt x="6316" y="13132"/>
                    <a:pt x="5638" y="12846"/>
                  </a:cubicBezTo>
                  <a:cubicBezTo>
                    <a:pt x="5745" y="12356"/>
                    <a:pt x="5835" y="11821"/>
                    <a:pt x="5799" y="11232"/>
                  </a:cubicBezTo>
                  <a:cubicBezTo>
                    <a:pt x="5745" y="10509"/>
                    <a:pt x="5183" y="9305"/>
                    <a:pt x="3872" y="9144"/>
                  </a:cubicBezTo>
                  <a:cubicBezTo>
                    <a:pt x="3760" y="9131"/>
                    <a:pt x="3648" y="9124"/>
                    <a:pt x="3537" y="9124"/>
                  </a:cubicBezTo>
                  <a:cubicBezTo>
                    <a:pt x="3068" y="9124"/>
                    <a:pt x="2605" y="9232"/>
                    <a:pt x="2195" y="9341"/>
                  </a:cubicBezTo>
                  <a:lnTo>
                    <a:pt x="2195" y="9367"/>
                  </a:lnTo>
                  <a:cubicBezTo>
                    <a:pt x="2195" y="8859"/>
                    <a:pt x="1856" y="8422"/>
                    <a:pt x="1392" y="8288"/>
                  </a:cubicBezTo>
                  <a:cubicBezTo>
                    <a:pt x="1338" y="7583"/>
                    <a:pt x="1392" y="6896"/>
                    <a:pt x="1535" y="6236"/>
                  </a:cubicBezTo>
                  <a:cubicBezTo>
                    <a:pt x="1895" y="5881"/>
                    <a:pt x="2065" y="5783"/>
                    <a:pt x="2199" y="5783"/>
                  </a:cubicBezTo>
                  <a:cubicBezTo>
                    <a:pt x="2257" y="5783"/>
                    <a:pt x="2308" y="5801"/>
                    <a:pt x="2364" y="5826"/>
                  </a:cubicBezTo>
                  <a:cubicBezTo>
                    <a:pt x="2654" y="5949"/>
                    <a:pt x="2855" y="6477"/>
                    <a:pt x="3597" y="6477"/>
                  </a:cubicBezTo>
                  <a:cubicBezTo>
                    <a:pt x="3769" y="6477"/>
                    <a:pt x="3972" y="6448"/>
                    <a:pt x="4211" y="6379"/>
                  </a:cubicBezTo>
                  <a:cubicBezTo>
                    <a:pt x="4684" y="6236"/>
                    <a:pt x="5032" y="5933"/>
                    <a:pt x="5210" y="5487"/>
                  </a:cubicBezTo>
                  <a:cubicBezTo>
                    <a:pt x="5469" y="4853"/>
                    <a:pt x="5308" y="4086"/>
                    <a:pt x="5058" y="3649"/>
                  </a:cubicBezTo>
                  <a:cubicBezTo>
                    <a:pt x="4719" y="3069"/>
                    <a:pt x="4925" y="2436"/>
                    <a:pt x="4889" y="1561"/>
                  </a:cubicBezTo>
                  <a:cubicBezTo>
                    <a:pt x="6042" y="865"/>
                    <a:pt x="7342" y="520"/>
                    <a:pt x="8636" y="520"/>
                  </a:cubicBezTo>
                  <a:cubicBezTo>
                    <a:pt x="9413" y="520"/>
                    <a:pt x="10188" y="645"/>
                    <a:pt x="10928" y="892"/>
                  </a:cubicBezTo>
                  <a:cubicBezTo>
                    <a:pt x="10953" y="900"/>
                    <a:pt x="10978" y="903"/>
                    <a:pt x="11003" y="903"/>
                  </a:cubicBezTo>
                  <a:cubicBezTo>
                    <a:pt x="11131" y="903"/>
                    <a:pt x="11253" y="811"/>
                    <a:pt x="11267" y="669"/>
                  </a:cubicBezTo>
                  <a:cubicBezTo>
                    <a:pt x="11285" y="544"/>
                    <a:pt x="11205" y="437"/>
                    <a:pt x="11089" y="393"/>
                  </a:cubicBezTo>
                  <a:cubicBezTo>
                    <a:pt x="10295" y="134"/>
                    <a:pt x="9474" y="0"/>
                    <a:pt x="8636"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grpSp>
      <p:sp>
        <p:nvSpPr>
          <p:cNvPr id="82" name="Google Shape;566;p42"/>
          <p:cNvSpPr/>
          <p:nvPr/>
        </p:nvSpPr>
        <p:spPr>
          <a:xfrm>
            <a:off x="8236125" y="4581729"/>
            <a:ext cx="581700" cy="5817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p>
        </p:txBody>
      </p:sp>
      <p:cxnSp>
        <p:nvCxnSpPr>
          <p:cNvPr id="173" name="Straight Connector 172"/>
          <p:cNvCxnSpPr/>
          <p:nvPr/>
        </p:nvCxnSpPr>
        <p:spPr>
          <a:xfrm>
            <a:off x="1850474" y="2207712"/>
            <a:ext cx="2734266" cy="311673"/>
          </a:xfrm>
          <a:prstGeom prst="line">
            <a:avLst/>
          </a:prstGeom>
          <a:ln w="12700"/>
        </p:spPr>
        <p:style>
          <a:lnRef idx="1">
            <a:schemeClr val="dk1"/>
          </a:lnRef>
          <a:fillRef idx="0">
            <a:schemeClr val="dk1"/>
          </a:fillRef>
          <a:effectRef idx="0">
            <a:schemeClr val="dk1"/>
          </a:effectRef>
          <a:fontRef idx="minor">
            <a:schemeClr val="tx1"/>
          </a:fontRef>
        </p:style>
      </p:cxn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38/84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1"/>
          <p:cNvSpPr txBox="1">
            <a:spLocks noGrp="1"/>
          </p:cNvSpPr>
          <p:nvPr>
            <p:ph type="title"/>
          </p:nvPr>
        </p:nvSpPr>
        <p:spPr>
          <a:xfrm>
            <a:off x="1431921" y="925595"/>
            <a:ext cx="5787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accent3"/>
                </a:solidFill>
                <a:latin typeface="Times New Roman" panose="02020603050405020304" pitchFamily="18" charset="0"/>
                <a:cs typeface="Times New Roman" panose="02020603050405020304" pitchFamily="18" charset="0"/>
              </a:rPr>
              <a:t>INTRODUCTION</a:t>
            </a:r>
            <a:endParaRPr lang="en-GB" sz="2800" dirty="0">
              <a:solidFill>
                <a:schemeClr val="accent3"/>
              </a:solidFill>
              <a:latin typeface="Times New Roman" panose="02020603050405020304" pitchFamily="18" charset="0"/>
              <a:cs typeface="Times New Roman" panose="02020603050405020304" pitchFamily="18" charset="0"/>
            </a:endParaRPr>
          </a:p>
        </p:txBody>
      </p:sp>
      <p:sp>
        <p:nvSpPr>
          <p:cNvPr id="435" name="Google Shape;435;p41"/>
          <p:cNvSpPr txBox="1">
            <a:spLocks noGrp="1"/>
          </p:cNvSpPr>
          <p:nvPr>
            <p:ph type="subTitle" idx="1"/>
          </p:nvPr>
        </p:nvSpPr>
        <p:spPr>
          <a:xfrm>
            <a:off x="1763395" y="2034286"/>
            <a:ext cx="5617210" cy="2623440"/>
          </a:xfrm>
          <a:prstGeom prst="rect">
            <a:avLst/>
          </a:prstGeom>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1600"/>
              </a:spcAft>
              <a:buNone/>
            </a:pPr>
            <a:r>
              <a:rPr lang="fr-FR" sz="2400" dirty="0">
                <a:latin typeface="Times New Roman" panose="02020603050405020304" pitchFamily="18" charset="0"/>
                <a:cs typeface="Times New Roman" panose="02020603050405020304" pitchFamily="18" charset="0"/>
                <a:sym typeface="+mn-ea"/>
              </a:rPr>
              <a:t>L’homme est le premier responsable des changements qui se déroulent dans l’environnement de par ses activités et son mode de vie qui ne cessent d’évoluer. Il a des effets néfastes et des effets bénéfiques sur l’environnement.</a:t>
            </a:r>
            <a:endParaRPr lang="fr-FR" sz="2400" dirty="0">
              <a:latin typeface="Times New Roman" panose="02020603050405020304" pitchFamily="18" charset="0"/>
              <a:cs typeface="Times New Roman" panose="02020603050405020304" pitchFamily="18" charset="0"/>
              <a:sym typeface="+mn-ea"/>
            </a:endParaRPr>
          </a:p>
        </p:txBody>
      </p:sp>
      <p:cxnSp>
        <p:nvCxnSpPr>
          <p:cNvPr id="436" name="Google Shape;436;p41"/>
          <p:cNvCxnSpPr/>
          <p:nvPr/>
        </p:nvCxnSpPr>
        <p:spPr>
          <a:xfrm>
            <a:off x="1601721" y="1767395"/>
            <a:ext cx="5617200" cy="0"/>
          </a:xfrm>
          <a:prstGeom prst="straightConnector1">
            <a:avLst/>
          </a:prstGeom>
          <a:noFill/>
          <a:ln w="9525" cap="flat" cmpd="sng">
            <a:solidFill>
              <a:schemeClr val="lt2"/>
            </a:solidFill>
            <a:prstDash val="solid"/>
            <a:round/>
            <a:headEnd type="none" w="med" len="med"/>
            <a:tailEnd type="none" w="med" len="med"/>
          </a:ln>
        </p:spPr>
      </p:cxnSp>
      <p:sp>
        <p:nvSpPr>
          <p:cNvPr id="2" name="Rectangle à coins arrondi 1"/>
          <p:cNvSpPr/>
          <p:nvPr/>
        </p:nvSpPr>
        <p:spPr>
          <a:xfrm>
            <a:off x="7881620" y="450850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Google Shape;930;p64"/>
          <p:cNvSpPr txBox="1"/>
          <p:nvPr/>
        </p:nvSpPr>
        <p:spPr>
          <a:xfrm>
            <a:off x="2606040" y="2397760"/>
            <a:ext cx="4827905" cy="175196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ctr" rtl="0">
              <a:spcBef>
                <a:spcPts val="0"/>
              </a:spcBef>
              <a:spcAft>
                <a:spcPts val="0"/>
              </a:spcAft>
              <a:buNone/>
            </a:pPr>
            <a:r>
              <a:rPr lang="fr-FR" altLang="en-GB"/>
              <a:t>Principes de bases  </a:t>
            </a:r>
            <a:endParaRPr lang="fr-FR" altLang="en-GB"/>
          </a:p>
        </p:txBody>
      </p:sp>
      <p:sp>
        <p:nvSpPr>
          <p:cNvPr id="931" name="Google Shape;931;p64"/>
          <p:cNvSpPr txBox="1"/>
          <p:nvPr/>
        </p:nvSpPr>
        <p:spPr>
          <a:xfrm>
            <a:off x="3733350" y="1342758"/>
            <a:ext cx="1677300" cy="925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r" rtl="0">
              <a:spcBef>
                <a:spcPts val="0"/>
              </a:spcBef>
              <a:spcAft>
                <a:spcPts val="0"/>
              </a:spcAft>
              <a:buNone/>
            </a:pPr>
            <a:r>
              <a:rPr lang="en-GB" dirty="0"/>
              <a:t>0</a:t>
            </a:r>
            <a:r>
              <a:rPr lang="fr-FR" altLang="en-GB" dirty="0"/>
              <a:t>5</a:t>
            </a:r>
            <a:endParaRPr lang="fr-FR" altLang="en-GB" dirty="0"/>
          </a:p>
        </p:txBody>
      </p:sp>
      <p:pic>
        <p:nvPicPr>
          <p:cNvPr id="934" name="Google Shape;934;p64"/>
          <p:cNvPicPr preferRelativeResize="0"/>
          <p:nvPr/>
        </p:nvPicPr>
        <p:blipFill>
          <a:blip r:embed="rId1"/>
          <a:stretch>
            <a:fillRect/>
          </a:stretch>
        </p:blipFill>
        <p:spPr>
          <a:xfrm>
            <a:off x="-878313" y="993488"/>
            <a:ext cx="3176626" cy="3156527"/>
          </a:xfrm>
          <a:prstGeom prst="rect">
            <a:avLst/>
          </a:prstGeom>
          <a:noFill/>
          <a:ln>
            <a:noFill/>
          </a:ln>
        </p:spPr>
      </p:pic>
      <p:pic>
        <p:nvPicPr>
          <p:cNvPr id="935" name="Google Shape;935;p64"/>
          <p:cNvPicPr preferRelativeResize="0"/>
          <p:nvPr/>
        </p:nvPicPr>
        <p:blipFill>
          <a:blip r:embed="rId2"/>
          <a:stretch>
            <a:fillRect/>
          </a:stretch>
        </p:blipFill>
        <p:spPr>
          <a:xfrm>
            <a:off x="1114325" y="1212955"/>
            <a:ext cx="1523876" cy="1628524"/>
          </a:xfrm>
          <a:prstGeom prst="rect">
            <a:avLst/>
          </a:prstGeom>
          <a:noFill/>
          <a:ln>
            <a:noFill/>
          </a:ln>
        </p:spPr>
      </p:pic>
      <p:pic>
        <p:nvPicPr>
          <p:cNvPr id="936" name="Google Shape;936;p64"/>
          <p:cNvPicPr preferRelativeResize="0"/>
          <p:nvPr/>
        </p:nvPicPr>
        <p:blipFill>
          <a:blip r:embed="rId3"/>
          <a:stretch>
            <a:fillRect/>
          </a:stretch>
        </p:blipFill>
        <p:spPr>
          <a:xfrm rot="4840453">
            <a:off x="-627014" y="3918559"/>
            <a:ext cx="2119579" cy="2007358"/>
          </a:xfrm>
          <a:prstGeom prst="rect">
            <a:avLst/>
          </a:prstGeom>
          <a:noFill/>
          <a:ln>
            <a:noFill/>
          </a:ln>
        </p:spPr>
      </p:pic>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39/84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6015" y="1087755"/>
            <a:ext cx="7713345" cy="2948305"/>
          </a:xfrm>
        </p:spPr>
        <p:txBody>
          <a:bodyPr/>
          <a:lstStyle/>
          <a:p>
            <a:pPr>
              <a:lnSpc>
                <a:spcPct val="150000"/>
              </a:lnSpc>
            </a:pPr>
            <a:r>
              <a:rPr lang="fr-FR" sz="2200" dirty="0">
                <a:solidFill>
                  <a:srgbClr val="1C2F49"/>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Si le développement durable était une idée relativement peu connue jusqu’à la seconde moitié du 20ème siècle</a:t>
            </a:r>
            <a:br>
              <a:rPr lang="fr-FR" sz="2200" dirty="0">
                <a:solidFill>
                  <a:srgbClr val="1C2F49"/>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br>
            <a:r>
              <a:rPr lang="fr-FR" sz="2200" dirty="0">
                <a:solidFill>
                  <a:srgbClr val="1C2F49"/>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br>
              <a:rPr lang="fr-FR" sz="2200" dirty="0">
                <a:solidFill>
                  <a:srgbClr val="1C2F49"/>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br>
            <a:r>
              <a:rPr lang="fr-FR" sz="2200" dirty="0">
                <a:solidFill>
                  <a:srgbClr val="1C2F49"/>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Elle a rapidement pris de l’importance </a:t>
            </a:r>
            <a:r>
              <a:rPr lang="fr-FR" sz="2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face à la multiplication de les crises écologiques </a:t>
            </a:r>
            <a:r>
              <a:rPr lang="fr-FR" sz="2200" dirty="0">
                <a:solidFill>
                  <a:srgbClr val="1C2F49"/>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et </a:t>
            </a:r>
            <a:r>
              <a:rPr lang="fr-FR" sz="2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de leurs conséquences sur les sociétés humaine</a:t>
            </a:r>
            <a:endParaRPr lang="fr-FR" altLang="en-US" sz="2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pic>
        <p:nvPicPr>
          <p:cNvPr id="935" name="Google Shape;935;p64"/>
          <p:cNvPicPr preferRelativeResize="0"/>
          <p:nvPr/>
        </p:nvPicPr>
        <p:blipFill>
          <a:blip r:embed="rId1"/>
          <a:stretch>
            <a:fillRect/>
          </a:stretch>
        </p:blipFill>
        <p:spPr>
          <a:xfrm>
            <a:off x="6718835" y="-137690"/>
            <a:ext cx="1523876" cy="1628524"/>
          </a:xfrm>
          <a:prstGeom prst="rect">
            <a:avLst/>
          </a:prstGeom>
          <a:noFill/>
          <a:ln>
            <a:noFill/>
          </a:ln>
        </p:spPr>
      </p:pic>
      <p:pic>
        <p:nvPicPr>
          <p:cNvPr id="934" name="Google Shape;934;p64"/>
          <p:cNvPicPr preferRelativeResize="0"/>
          <p:nvPr/>
        </p:nvPicPr>
        <p:blipFill>
          <a:blip r:embed="rId2"/>
          <a:stretch>
            <a:fillRect/>
          </a:stretch>
        </p:blipFill>
        <p:spPr>
          <a:xfrm>
            <a:off x="5966987" y="3703668"/>
            <a:ext cx="3176626" cy="3156527"/>
          </a:xfrm>
          <a:prstGeom prst="rect">
            <a:avLst/>
          </a:prstGeom>
          <a:noFill/>
          <a:ln>
            <a:noFill/>
          </a:ln>
        </p:spPr>
      </p:pic>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40/85</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8"/>
          <p:cNvSpPr/>
          <p:nvPr/>
        </p:nvSpPr>
        <p:spPr>
          <a:xfrm>
            <a:off x="4960570" y="1466504"/>
            <a:ext cx="714900" cy="714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994" name="Google Shape;994;p68"/>
          <p:cNvSpPr/>
          <p:nvPr/>
        </p:nvSpPr>
        <p:spPr>
          <a:xfrm>
            <a:off x="4960570" y="2520391"/>
            <a:ext cx="714900" cy="714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995" name="Google Shape;995;p68"/>
          <p:cNvSpPr/>
          <p:nvPr/>
        </p:nvSpPr>
        <p:spPr>
          <a:xfrm>
            <a:off x="4960570" y="3568513"/>
            <a:ext cx="714900" cy="714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996" name="Google Shape;996;p68"/>
          <p:cNvSpPr/>
          <p:nvPr/>
        </p:nvSpPr>
        <p:spPr>
          <a:xfrm>
            <a:off x="689844" y="1190571"/>
            <a:ext cx="3378300" cy="337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997" name="Google Shape;997;p68"/>
          <p:cNvSpPr/>
          <p:nvPr/>
        </p:nvSpPr>
        <p:spPr>
          <a:xfrm>
            <a:off x="689857" y="1235400"/>
            <a:ext cx="3378300" cy="3378300"/>
          </a:xfrm>
          <a:prstGeom prst="arc">
            <a:avLst>
              <a:gd name="adj1" fmla="val 16200000"/>
              <a:gd name="adj2" fmla="val 5397012"/>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998" name="Google Shape;998;p6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ltLang="en-GB" sz="2400">
                <a:latin typeface="Times New Roman" panose="02020603050405020304" pitchFamily="18" charset="0"/>
                <a:cs typeface="Times New Roman" panose="02020603050405020304" pitchFamily="18" charset="0"/>
              </a:rPr>
              <a:t>Principe de base: </a:t>
            </a:r>
            <a:endParaRPr lang="fr-FR" altLang="en-GB" sz="2400">
              <a:latin typeface="Times New Roman" panose="02020603050405020304" pitchFamily="18" charset="0"/>
              <a:cs typeface="Times New Roman" panose="02020603050405020304" pitchFamily="18" charset="0"/>
            </a:endParaRPr>
          </a:p>
        </p:txBody>
      </p:sp>
      <p:cxnSp>
        <p:nvCxnSpPr>
          <p:cNvPr id="999" name="Google Shape;999;p68"/>
          <p:cNvCxnSpPr/>
          <p:nvPr/>
        </p:nvCxnSpPr>
        <p:spPr>
          <a:xfrm>
            <a:off x="720000" y="980907"/>
            <a:ext cx="5296800" cy="0"/>
          </a:xfrm>
          <a:prstGeom prst="straightConnector1">
            <a:avLst/>
          </a:prstGeom>
          <a:noFill/>
          <a:ln w="9525" cap="flat" cmpd="sng">
            <a:solidFill>
              <a:schemeClr val="lt2"/>
            </a:solidFill>
            <a:prstDash val="solid"/>
            <a:round/>
            <a:headEnd type="none" w="med" len="med"/>
            <a:tailEnd type="none" w="med" len="med"/>
          </a:ln>
        </p:spPr>
      </p:cxnSp>
      <p:sp>
        <p:nvSpPr>
          <p:cNvPr id="1001" name="Google Shape;1001;p68"/>
          <p:cNvSpPr txBox="1"/>
          <p:nvPr/>
        </p:nvSpPr>
        <p:spPr>
          <a:xfrm>
            <a:off x="925195" y="2750820"/>
            <a:ext cx="2907665" cy="81788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a:solidFill>
                  <a:srgbClr val="394D85"/>
                </a:solidFill>
                <a:latin typeface="Times New Roman" panose="02020603050405020304" pitchFamily="18" charset="0"/>
                <a:ea typeface="Fahkwang" panose="00000500000000000000"/>
                <a:cs typeface="Times New Roman" panose="02020603050405020304" pitchFamily="18" charset="0"/>
                <a:sym typeface="Fahkwang" panose="00000500000000000000"/>
              </a:rPr>
              <a:t>le développement durable basé sur un équilibre </a:t>
            </a:r>
            <a:endParaRPr lang="fr-FR" sz="2400">
              <a:solidFill>
                <a:srgbClr val="394D85"/>
              </a:solidFill>
              <a:latin typeface="Times New Roman" panose="02020603050405020304" pitchFamily="18" charset="0"/>
              <a:ea typeface="Fahkwang" panose="00000500000000000000"/>
              <a:cs typeface="Times New Roman" panose="02020603050405020304" pitchFamily="18" charset="0"/>
              <a:sym typeface="Fahkwang" panose="00000500000000000000"/>
            </a:endParaRPr>
          </a:p>
        </p:txBody>
      </p:sp>
      <p:grpSp>
        <p:nvGrpSpPr>
          <p:cNvPr id="1002" name="Google Shape;1002;p68"/>
          <p:cNvGrpSpPr/>
          <p:nvPr/>
        </p:nvGrpSpPr>
        <p:grpSpPr>
          <a:xfrm>
            <a:off x="2111023" y="1910534"/>
            <a:ext cx="535920" cy="584124"/>
            <a:chOff x="5619997" y="2730793"/>
            <a:chExt cx="334657" cy="364781"/>
          </a:xfrm>
        </p:grpSpPr>
        <p:sp>
          <p:nvSpPr>
            <p:cNvPr id="1003" name="Google Shape;1003;p68"/>
            <p:cNvSpPr/>
            <p:nvPr/>
          </p:nvSpPr>
          <p:spPr>
            <a:xfrm>
              <a:off x="5670223" y="2730793"/>
              <a:ext cx="284431" cy="364781"/>
            </a:xfrm>
            <a:custGeom>
              <a:avLst/>
              <a:gdLst/>
              <a:ahLst/>
              <a:cxnLst/>
              <a:rect l="l" t="t" r="r" b="b"/>
              <a:pathLst>
                <a:path w="10556" h="13538" extrusionOk="0">
                  <a:moveTo>
                    <a:pt x="4481" y="685"/>
                  </a:moveTo>
                  <a:lnTo>
                    <a:pt x="5355" y="1554"/>
                  </a:lnTo>
                  <a:lnTo>
                    <a:pt x="4481" y="2430"/>
                  </a:lnTo>
                  <a:lnTo>
                    <a:pt x="4481" y="685"/>
                  </a:lnTo>
                  <a:close/>
                  <a:moveTo>
                    <a:pt x="5630" y="1840"/>
                  </a:moveTo>
                  <a:cubicBezTo>
                    <a:pt x="5891" y="2132"/>
                    <a:pt x="6082" y="2472"/>
                    <a:pt x="6183" y="2846"/>
                  </a:cubicBezTo>
                  <a:lnTo>
                    <a:pt x="4481" y="4550"/>
                  </a:lnTo>
                  <a:lnTo>
                    <a:pt x="4481" y="2989"/>
                  </a:lnTo>
                  <a:lnTo>
                    <a:pt x="5630" y="1840"/>
                  </a:lnTo>
                  <a:close/>
                  <a:moveTo>
                    <a:pt x="10156" y="5366"/>
                  </a:moveTo>
                  <a:lnTo>
                    <a:pt x="10156" y="6307"/>
                  </a:lnTo>
                  <a:lnTo>
                    <a:pt x="9215" y="6307"/>
                  </a:lnTo>
                  <a:lnTo>
                    <a:pt x="10156" y="5366"/>
                  </a:lnTo>
                  <a:close/>
                  <a:moveTo>
                    <a:pt x="6273" y="3317"/>
                  </a:moveTo>
                  <a:cubicBezTo>
                    <a:pt x="6279" y="3388"/>
                    <a:pt x="6279" y="3460"/>
                    <a:pt x="6279" y="3531"/>
                  </a:cubicBezTo>
                  <a:cubicBezTo>
                    <a:pt x="6279" y="4204"/>
                    <a:pt x="6017" y="4842"/>
                    <a:pt x="5540" y="5318"/>
                  </a:cubicBezTo>
                  <a:lnTo>
                    <a:pt x="4481" y="6379"/>
                  </a:lnTo>
                  <a:lnTo>
                    <a:pt x="4481" y="5111"/>
                  </a:lnTo>
                  <a:lnTo>
                    <a:pt x="6273" y="3317"/>
                  </a:lnTo>
                  <a:close/>
                  <a:moveTo>
                    <a:pt x="9883" y="5092"/>
                  </a:moveTo>
                  <a:lnTo>
                    <a:pt x="8363" y="6612"/>
                  </a:lnTo>
                  <a:lnTo>
                    <a:pt x="8363" y="5139"/>
                  </a:lnTo>
                  <a:cubicBezTo>
                    <a:pt x="8500" y="5111"/>
                    <a:pt x="8643" y="5092"/>
                    <a:pt x="8792" y="5092"/>
                  </a:cubicBezTo>
                  <a:close/>
                  <a:moveTo>
                    <a:pt x="4087" y="393"/>
                  </a:moveTo>
                  <a:lnTo>
                    <a:pt x="4087" y="1989"/>
                  </a:lnTo>
                  <a:cubicBezTo>
                    <a:pt x="3694" y="2037"/>
                    <a:pt x="3337" y="2233"/>
                    <a:pt x="3087" y="2543"/>
                  </a:cubicBezTo>
                  <a:cubicBezTo>
                    <a:pt x="3027" y="2615"/>
                    <a:pt x="3021" y="2722"/>
                    <a:pt x="3080" y="2793"/>
                  </a:cubicBezTo>
                  <a:cubicBezTo>
                    <a:pt x="3121" y="2843"/>
                    <a:pt x="3178" y="2867"/>
                    <a:pt x="3234" y="2867"/>
                  </a:cubicBezTo>
                  <a:cubicBezTo>
                    <a:pt x="3293" y="2867"/>
                    <a:pt x="3351" y="2841"/>
                    <a:pt x="3390" y="2793"/>
                  </a:cubicBezTo>
                  <a:cubicBezTo>
                    <a:pt x="3569" y="2579"/>
                    <a:pt x="3813" y="2436"/>
                    <a:pt x="4087" y="2387"/>
                  </a:cubicBezTo>
                  <a:lnTo>
                    <a:pt x="4087" y="4657"/>
                  </a:lnTo>
                  <a:cubicBezTo>
                    <a:pt x="3544" y="4562"/>
                    <a:pt x="3134" y="4091"/>
                    <a:pt x="3134" y="3525"/>
                  </a:cubicBezTo>
                  <a:cubicBezTo>
                    <a:pt x="3134" y="3424"/>
                    <a:pt x="3062" y="3341"/>
                    <a:pt x="2961" y="3324"/>
                  </a:cubicBezTo>
                  <a:cubicBezTo>
                    <a:pt x="2953" y="3323"/>
                    <a:pt x="2946" y="3322"/>
                    <a:pt x="2938" y="3322"/>
                  </a:cubicBezTo>
                  <a:cubicBezTo>
                    <a:pt x="2829" y="3322"/>
                    <a:pt x="2735" y="3409"/>
                    <a:pt x="2735" y="3520"/>
                  </a:cubicBezTo>
                  <a:cubicBezTo>
                    <a:pt x="2735" y="4306"/>
                    <a:pt x="3324" y="4961"/>
                    <a:pt x="4087" y="5056"/>
                  </a:cubicBezTo>
                  <a:lnTo>
                    <a:pt x="4087" y="6647"/>
                  </a:lnTo>
                  <a:cubicBezTo>
                    <a:pt x="4022" y="6647"/>
                    <a:pt x="3962" y="6599"/>
                    <a:pt x="3950" y="6533"/>
                  </a:cubicBezTo>
                  <a:lnTo>
                    <a:pt x="3896" y="6104"/>
                  </a:lnTo>
                  <a:cubicBezTo>
                    <a:pt x="3866" y="5908"/>
                    <a:pt x="3730" y="5741"/>
                    <a:pt x="3538" y="5675"/>
                  </a:cubicBezTo>
                  <a:cubicBezTo>
                    <a:pt x="3456" y="5647"/>
                    <a:pt x="3373" y="5611"/>
                    <a:pt x="3294" y="5575"/>
                  </a:cubicBezTo>
                  <a:cubicBezTo>
                    <a:pt x="3219" y="5537"/>
                    <a:pt x="3136" y="5519"/>
                    <a:pt x="3054" y="5519"/>
                  </a:cubicBezTo>
                  <a:cubicBezTo>
                    <a:pt x="2940" y="5519"/>
                    <a:pt x="2828" y="5554"/>
                    <a:pt x="2735" y="5622"/>
                  </a:cubicBezTo>
                  <a:lnTo>
                    <a:pt x="2389" y="5884"/>
                  </a:lnTo>
                  <a:cubicBezTo>
                    <a:pt x="2365" y="5903"/>
                    <a:pt x="2336" y="5912"/>
                    <a:pt x="2307" y="5912"/>
                  </a:cubicBezTo>
                  <a:cubicBezTo>
                    <a:pt x="2272" y="5912"/>
                    <a:pt x="2236" y="5898"/>
                    <a:pt x="2210" y="5873"/>
                  </a:cubicBezTo>
                  <a:lnTo>
                    <a:pt x="1930" y="5592"/>
                  </a:lnTo>
                  <a:cubicBezTo>
                    <a:pt x="1883" y="5545"/>
                    <a:pt x="1877" y="5474"/>
                    <a:pt x="1919" y="5419"/>
                  </a:cubicBezTo>
                  <a:lnTo>
                    <a:pt x="2180" y="5075"/>
                  </a:lnTo>
                  <a:cubicBezTo>
                    <a:pt x="2306" y="4913"/>
                    <a:pt x="2323" y="4699"/>
                    <a:pt x="2235" y="4514"/>
                  </a:cubicBezTo>
                  <a:cubicBezTo>
                    <a:pt x="2193" y="4437"/>
                    <a:pt x="2163" y="4353"/>
                    <a:pt x="2133" y="4270"/>
                  </a:cubicBezTo>
                  <a:cubicBezTo>
                    <a:pt x="2068" y="4080"/>
                    <a:pt x="1900" y="3943"/>
                    <a:pt x="1704" y="3913"/>
                  </a:cubicBezTo>
                  <a:lnTo>
                    <a:pt x="1276" y="3860"/>
                  </a:lnTo>
                  <a:cubicBezTo>
                    <a:pt x="1204" y="3847"/>
                    <a:pt x="1157" y="3788"/>
                    <a:pt x="1157" y="3723"/>
                  </a:cubicBezTo>
                  <a:lnTo>
                    <a:pt x="1157" y="3324"/>
                  </a:lnTo>
                  <a:cubicBezTo>
                    <a:pt x="1157" y="3258"/>
                    <a:pt x="1204" y="3198"/>
                    <a:pt x="1276" y="3186"/>
                  </a:cubicBezTo>
                  <a:lnTo>
                    <a:pt x="1704" y="3132"/>
                  </a:lnTo>
                  <a:cubicBezTo>
                    <a:pt x="1900" y="3102"/>
                    <a:pt x="2068" y="2966"/>
                    <a:pt x="2133" y="2775"/>
                  </a:cubicBezTo>
                  <a:cubicBezTo>
                    <a:pt x="2163" y="2692"/>
                    <a:pt x="2193" y="2609"/>
                    <a:pt x="2235" y="2530"/>
                  </a:cubicBezTo>
                  <a:cubicBezTo>
                    <a:pt x="2323" y="2346"/>
                    <a:pt x="2306" y="2132"/>
                    <a:pt x="2180" y="1971"/>
                  </a:cubicBezTo>
                  <a:lnTo>
                    <a:pt x="1919" y="1625"/>
                  </a:lnTo>
                  <a:cubicBezTo>
                    <a:pt x="1877" y="1573"/>
                    <a:pt x="1883" y="1494"/>
                    <a:pt x="1930" y="1452"/>
                  </a:cubicBezTo>
                  <a:lnTo>
                    <a:pt x="2210" y="1167"/>
                  </a:lnTo>
                  <a:cubicBezTo>
                    <a:pt x="2236" y="1141"/>
                    <a:pt x="2272" y="1127"/>
                    <a:pt x="2307" y="1127"/>
                  </a:cubicBezTo>
                  <a:cubicBezTo>
                    <a:pt x="2336" y="1127"/>
                    <a:pt x="2365" y="1136"/>
                    <a:pt x="2389" y="1155"/>
                  </a:cubicBezTo>
                  <a:lnTo>
                    <a:pt x="2735" y="1417"/>
                  </a:lnTo>
                  <a:cubicBezTo>
                    <a:pt x="2829" y="1490"/>
                    <a:pt x="2940" y="1527"/>
                    <a:pt x="3054" y="1527"/>
                  </a:cubicBezTo>
                  <a:cubicBezTo>
                    <a:pt x="3135" y="1527"/>
                    <a:pt x="3217" y="1508"/>
                    <a:pt x="3294" y="1471"/>
                  </a:cubicBezTo>
                  <a:cubicBezTo>
                    <a:pt x="3373" y="1435"/>
                    <a:pt x="3456" y="1400"/>
                    <a:pt x="3538" y="1370"/>
                  </a:cubicBezTo>
                  <a:cubicBezTo>
                    <a:pt x="3730" y="1304"/>
                    <a:pt x="3866" y="1137"/>
                    <a:pt x="3890" y="941"/>
                  </a:cubicBezTo>
                  <a:lnTo>
                    <a:pt x="3950" y="512"/>
                  </a:lnTo>
                  <a:cubicBezTo>
                    <a:pt x="3962" y="440"/>
                    <a:pt x="4022" y="393"/>
                    <a:pt x="4087" y="393"/>
                  </a:cubicBezTo>
                  <a:close/>
                  <a:moveTo>
                    <a:pt x="10163" y="6700"/>
                  </a:moveTo>
                  <a:cubicBezTo>
                    <a:pt x="10133" y="6956"/>
                    <a:pt x="10056" y="7201"/>
                    <a:pt x="9936" y="7415"/>
                  </a:cubicBezTo>
                  <a:lnTo>
                    <a:pt x="8113" y="7415"/>
                  </a:lnTo>
                  <a:lnTo>
                    <a:pt x="8828" y="6700"/>
                  </a:lnTo>
                  <a:close/>
                  <a:moveTo>
                    <a:pt x="9638" y="7808"/>
                  </a:moveTo>
                  <a:cubicBezTo>
                    <a:pt x="9275" y="8201"/>
                    <a:pt x="8762" y="8446"/>
                    <a:pt x="8190" y="8446"/>
                  </a:cubicBezTo>
                  <a:lnTo>
                    <a:pt x="7101" y="8446"/>
                  </a:lnTo>
                  <a:lnTo>
                    <a:pt x="7733" y="7808"/>
                  </a:lnTo>
                  <a:close/>
                  <a:moveTo>
                    <a:pt x="4087" y="0"/>
                  </a:moveTo>
                  <a:cubicBezTo>
                    <a:pt x="3819" y="0"/>
                    <a:pt x="3599" y="196"/>
                    <a:pt x="3557" y="458"/>
                  </a:cubicBezTo>
                  <a:lnTo>
                    <a:pt x="3503" y="886"/>
                  </a:lnTo>
                  <a:cubicBezTo>
                    <a:pt x="3491" y="935"/>
                    <a:pt x="3456" y="976"/>
                    <a:pt x="3408" y="994"/>
                  </a:cubicBezTo>
                  <a:cubicBezTo>
                    <a:pt x="3313" y="1029"/>
                    <a:pt x="3211" y="1072"/>
                    <a:pt x="3115" y="1114"/>
                  </a:cubicBezTo>
                  <a:cubicBezTo>
                    <a:pt x="3094" y="1124"/>
                    <a:pt x="3072" y="1130"/>
                    <a:pt x="3050" y="1130"/>
                  </a:cubicBezTo>
                  <a:cubicBezTo>
                    <a:pt x="3023" y="1130"/>
                    <a:pt x="2996" y="1121"/>
                    <a:pt x="2972" y="1101"/>
                  </a:cubicBezTo>
                  <a:lnTo>
                    <a:pt x="2628" y="839"/>
                  </a:lnTo>
                  <a:cubicBezTo>
                    <a:pt x="2533" y="769"/>
                    <a:pt x="2421" y="735"/>
                    <a:pt x="2308" y="735"/>
                  </a:cubicBezTo>
                  <a:cubicBezTo>
                    <a:pt x="2172" y="735"/>
                    <a:pt x="2035" y="785"/>
                    <a:pt x="1930" y="886"/>
                  </a:cubicBezTo>
                  <a:lnTo>
                    <a:pt x="1650" y="1167"/>
                  </a:lnTo>
                  <a:cubicBezTo>
                    <a:pt x="1466" y="1358"/>
                    <a:pt x="1443" y="1655"/>
                    <a:pt x="1603" y="1864"/>
                  </a:cubicBezTo>
                  <a:lnTo>
                    <a:pt x="1865" y="2209"/>
                  </a:lnTo>
                  <a:cubicBezTo>
                    <a:pt x="1895" y="2252"/>
                    <a:pt x="1900" y="2304"/>
                    <a:pt x="1877" y="2359"/>
                  </a:cubicBezTo>
                  <a:cubicBezTo>
                    <a:pt x="1829" y="2447"/>
                    <a:pt x="1793" y="2549"/>
                    <a:pt x="1757" y="2645"/>
                  </a:cubicBezTo>
                  <a:cubicBezTo>
                    <a:pt x="1740" y="2698"/>
                    <a:pt x="1699" y="2733"/>
                    <a:pt x="1650" y="2739"/>
                  </a:cubicBezTo>
                  <a:lnTo>
                    <a:pt x="1221" y="2799"/>
                  </a:lnTo>
                  <a:cubicBezTo>
                    <a:pt x="960" y="2835"/>
                    <a:pt x="757" y="3061"/>
                    <a:pt x="757" y="3324"/>
                  </a:cubicBezTo>
                  <a:lnTo>
                    <a:pt x="757" y="3723"/>
                  </a:lnTo>
                  <a:cubicBezTo>
                    <a:pt x="757" y="3984"/>
                    <a:pt x="960" y="4210"/>
                    <a:pt x="1221" y="4246"/>
                  </a:cubicBezTo>
                  <a:lnTo>
                    <a:pt x="1650" y="4306"/>
                  </a:lnTo>
                  <a:cubicBezTo>
                    <a:pt x="1699" y="4312"/>
                    <a:pt x="1740" y="4347"/>
                    <a:pt x="1757" y="4396"/>
                  </a:cubicBezTo>
                  <a:cubicBezTo>
                    <a:pt x="1793" y="4490"/>
                    <a:pt x="1829" y="4592"/>
                    <a:pt x="1877" y="4687"/>
                  </a:cubicBezTo>
                  <a:cubicBezTo>
                    <a:pt x="1900" y="4735"/>
                    <a:pt x="1895" y="4789"/>
                    <a:pt x="1865" y="4830"/>
                  </a:cubicBezTo>
                  <a:lnTo>
                    <a:pt x="1603" y="5175"/>
                  </a:lnTo>
                  <a:cubicBezTo>
                    <a:pt x="1443" y="5384"/>
                    <a:pt x="1466" y="5688"/>
                    <a:pt x="1650" y="5873"/>
                  </a:cubicBezTo>
                  <a:lnTo>
                    <a:pt x="1930" y="6153"/>
                  </a:lnTo>
                  <a:cubicBezTo>
                    <a:pt x="2035" y="6257"/>
                    <a:pt x="2171" y="6309"/>
                    <a:pt x="2308" y="6309"/>
                  </a:cubicBezTo>
                  <a:cubicBezTo>
                    <a:pt x="2420" y="6309"/>
                    <a:pt x="2533" y="6273"/>
                    <a:pt x="2628" y="6200"/>
                  </a:cubicBezTo>
                  <a:lnTo>
                    <a:pt x="2972" y="5938"/>
                  </a:lnTo>
                  <a:cubicBezTo>
                    <a:pt x="2998" y="5921"/>
                    <a:pt x="3026" y="5911"/>
                    <a:pt x="3055" y="5911"/>
                  </a:cubicBezTo>
                  <a:cubicBezTo>
                    <a:pt x="3075" y="5911"/>
                    <a:pt x="3096" y="5916"/>
                    <a:pt x="3115" y="5925"/>
                  </a:cubicBezTo>
                  <a:cubicBezTo>
                    <a:pt x="3211" y="5974"/>
                    <a:pt x="3313" y="6015"/>
                    <a:pt x="3408" y="6045"/>
                  </a:cubicBezTo>
                  <a:cubicBezTo>
                    <a:pt x="3456" y="6063"/>
                    <a:pt x="3491" y="6104"/>
                    <a:pt x="3503" y="6158"/>
                  </a:cubicBezTo>
                  <a:lnTo>
                    <a:pt x="3557" y="6587"/>
                  </a:lnTo>
                  <a:cubicBezTo>
                    <a:pt x="3593" y="6849"/>
                    <a:pt x="3819" y="7046"/>
                    <a:pt x="4087" y="7046"/>
                  </a:cubicBezTo>
                  <a:lnTo>
                    <a:pt x="4087" y="10983"/>
                  </a:lnTo>
                  <a:lnTo>
                    <a:pt x="4087" y="13144"/>
                  </a:lnTo>
                  <a:lnTo>
                    <a:pt x="221" y="13144"/>
                  </a:lnTo>
                  <a:cubicBezTo>
                    <a:pt x="121" y="13144"/>
                    <a:pt x="30" y="13216"/>
                    <a:pt x="19" y="13317"/>
                  </a:cubicBezTo>
                  <a:cubicBezTo>
                    <a:pt x="0" y="13437"/>
                    <a:pt x="96" y="13538"/>
                    <a:pt x="215" y="13538"/>
                  </a:cubicBezTo>
                  <a:lnTo>
                    <a:pt x="8346" y="13538"/>
                  </a:lnTo>
                  <a:cubicBezTo>
                    <a:pt x="8447" y="13538"/>
                    <a:pt x="8536" y="13466"/>
                    <a:pt x="8555" y="13366"/>
                  </a:cubicBezTo>
                  <a:cubicBezTo>
                    <a:pt x="8566" y="13246"/>
                    <a:pt x="8470" y="13144"/>
                    <a:pt x="8357" y="13144"/>
                  </a:cubicBezTo>
                  <a:lnTo>
                    <a:pt x="4481" y="13144"/>
                  </a:lnTo>
                  <a:lnTo>
                    <a:pt x="4481" y="11060"/>
                  </a:lnTo>
                  <a:lnTo>
                    <a:pt x="6696" y="8839"/>
                  </a:lnTo>
                  <a:lnTo>
                    <a:pt x="8184" y="8839"/>
                  </a:lnTo>
                  <a:cubicBezTo>
                    <a:pt x="9025" y="8839"/>
                    <a:pt x="9770" y="8398"/>
                    <a:pt x="10186" y="7731"/>
                  </a:cubicBezTo>
                  <a:cubicBezTo>
                    <a:pt x="10532" y="7272"/>
                    <a:pt x="10556" y="6683"/>
                    <a:pt x="10556" y="6140"/>
                  </a:cubicBezTo>
                  <a:lnTo>
                    <a:pt x="10556" y="4896"/>
                  </a:lnTo>
                  <a:cubicBezTo>
                    <a:pt x="10556" y="4789"/>
                    <a:pt x="10466" y="4693"/>
                    <a:pt x="10353" y="4693"/>
                  </a:cubicBezTo>
                  <a:lnTo>
                    <a:pt x="8798" y="4693"/>
                  </a:lnTo>
                  <a:cubicBezTo>
                    <a:pt x="8560" y="4693"/>
                    <a:pt x="8333" y="4729"/>
                    <a:pt x="8107" y="4795"/>
                  </a:cubicBezTo>
                  <a:cubicBezTo>
                    <a:pt x="8024" y="4825"/>
                    <a:pt x="7964" y="4902"/>
                    <a:pt x="7964" y="4985"/>
                  </a:cubicBezTo>
                  <a:lnTo>
                    <a:pt x="7964" y="7010"/>
                  </a:lnTo>
                  <a:lnTo>
                    <a:pt x="6803" y="8160"/>
                  </a:lnTo>
                  <a:lnTo>
                    <a:pt x="6803" y="7069"/>
                  </a:lnTo>
                  <a:cubicBezTo>
                    <a:pt x="6803" y="6516"/>
                    <a:pt x="7035" y="5991"/>
                    <a:pt x="7440" y="5617"/>
                  </a:cubicBezTo>
                  <a:cubicBezTo>
                    <a:pt x="7511" y="5545"/>
                    <a:pt x="7530" y="5432"/>
                    <a:pt x="7475" y="5348"/>
                  </a:cubicBezTo>
                  <a:cubicBezTo>
                    <a:pt x="7435" y="5295"/>
                    <a:pt x="7375" y="5268"/>
                    <a:pt x="7313" y="5268"/>
                  </a:cubicBezTo>
                  <a:cubicBezTo>
                    <a:pt x="7266" y="5268"/>
                    <a:pt x="7217" y="5284"/>
                    <a:pt x="7178" y="5318"/>
                  </a:cubicBezTo>
                  <a:cubicBezTo>
                    <a:pt x="6689" y="5765"/>
                    <a:pt x="6410" y="6403"/>
                    <a:pt x="6410" y="7069"/>
                  </a:cubicBezTo>
                  <a:lnTo>
                    <a:pt x="6410" y="8541"/>
                  </a:lnTo>
                  <a:lnTo>
                    <a:pt x="4481" y="10483"/>
                  </a:lnTo>
                  <a:lnTo>
                    <a:pt x="4481" y="6920"/>
                  </a:lnTo>
                  <a:lnTo>
                    <a:pt x="5790" y="5604"/>
                  </a:lnTo>
                  <a:cubicBezTo>
                    <a:pt x="6296" y="5098"/>
                    <a:pt x="6612" y="4424"/>
                    <a:pt x="6661" y="3704"/>
                  </a:cubicBezTo>
                  <a:cubicBezTo>
                    <a:pt x="6719" y="2698"/>
                    <a:pt x="6273" y="1917"/>
                    <a:pt x="5606" y="1244"/>
                  </a:cubicBezTo>
                  <a:cubicBezTo>
                    <a:pt x="5212" y="845"/>
                    <a:pt x="4819" y="452"/>
                    <a:pt x="4426" y="53"/>
                  </a:cubicBezTo>
                  <a:cubicBezTo>
                    <a:pt x="4390" y="17"/>
                    <a:pt x="4338" y="0"/>
                    <a:pt x="4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04" name="Google Shape;1004;p68"/>
            <p:cNvSpPr/>
            <p:nvPr/>
          </p:nvSpPr>
          <p:spPr>
            <a:xfrm>
              <a:off x="5872121" y="2992348"/>
              <a:ext cx="70326" cy="70488"/>
            </a:xfrm>
            <a:custGeom>
              <a:avLst/>
              <a:gdLst/>
              <a:ahLst/>
              <a:cxnLst/>
              <a:rect l="l" t="t" r="r" b="b"/>
              <a:pathLst>
                <a:path w="2610" h="2616" extrusionOk="0">
                  <a:moveTo>
                    <a:pt x="1936" y="400"/>
                  </a:moveTo>
                  <a:lnTo>
                    <a:pt x="394" y="1944"/>
                  </a:lnTo>
                  <a:lnTo>
                    <a:pt x="394" y="1490"/>
                  </a:lnTo>
                  <a:cubicBezTo>
                    <a:pt x="394" y="889"/>
                    <a:pt x="883" y="400"/>
                    <a:pt x="1483" y="400"/>
                  </a:cubicBezTo>
                  <a:close/>
                  <a:moveTo>
                    <a:pt x="2217" y="680"/>
                  </a:moveTo>
                  <a:lnTo>
                    <a:pt x="2217" y="1133"/>
                  </a:lnTo>
                  <a:cubicBezTo>
                    <a:pt x="2217" y="1735"/>
                    <a:pt x="1728" y="2222"/>
                    <a:pt x="1126" y="2222"/>
                  </a:cubicBezTo>
                  <a:lnTo>
                    <a:pt x="674" y="2222"/>
                  </a:lnTo>
                  <a:lnTo>
                    <a:pt x="2217" y="680"/>
                  </a:lnTo>
                  <a:close/>
                  <a:moveTo>
                    <a:pt x="1483" y="1"/>
                  </a:moveTo>
                  <a:cubicBezTo>
                    <a:pt x="661" y="1"/>
                    <a:pt x="1" y="668"/>
                    <a:pt x="1" y="1490"/>
                  </a:cubicBezTo>
                  <a:lnTo>
                    <a:pt x="1" y="2420"/>
                  </a:lnTo>
                  <a:cubicBezTo>
                    <a:pt x="1" y="2527"/>
                    <a:pt x="90" y="2615"/>
                    <a:pt x="197" y="2615"/>
                  </a:cubicBezTo>
                  <a:lnTo>
                    <a:pt x="1126" y="2615"/>
                  </a:lnTo>
                  <a:cubicBezTo>
                    <a:pt x="1948" y="2615"/>
                    <a:pt x="2610" y="1955"/>
                    <a:pt x="2610" y="1133"/>
                  </a:cubicBezTo>
                  <a:lnTo>
                    <a:pt x="2610" y="204"/>
                  </a:lnTo>
                  <a:lnTo>
                    <a:pt x="2610" y="180"/>
                  </a:lnTo>
                  <a:cubicBezTo>
                    <a:pt x="2610" y="85"/>
                    <a:pt x="2533" y="1"/>
                    <a:pt x="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05" name="Google Shape;1005;p68"/>
            <p:cNvSpPr/>
            <p:nvPr/>
          </p:nvSpPr>
          <p:spPr>
            <a:xfrm>
              <a:off x="5663837" y="2961092"/>
              <a:ext cx="50252" cy="50252"/>
            </a:xfrm>
            <a:custGeom>
              <a:avLst/>
              <a:gdLst/>
              <a:ahLst/>
              <a:cxnLst/>
              <a:rect l="l" t="t" r="r" b="b"/>
              <a:pathLst>
                <a:path w="1865" h="1865" extrusionOk="0">
                  <a:moveTo>
                    <a:pt x="929" y="399"/>
                  </a:moveTo>
                  <a:cubicBezTo>
                    <a:pt x="1227" y="399"/>
                    <a:pt x="1465" y="638"/>
                    <a:pt x="1465" y="935"/>
                  </a:cubicBezTo>
                  <a:cubicBezTo>
                    <a:pt x="1465" y="1227"/>
                    <a:pt x="1227" y="1471"/>
                    <a:pt x="929" y="1471"/>
                  </a:cubicBezTo>
                  <a:cubicBezTo>
                    <a:pt x="631" y="1471"/>
                    <a:pt x="393" y="1227"/>
                    <a:pt x="393" y="935"/>
                  </a:cubicBezTo>
                  <a:cubicBezTo>
                    <a:pt x="393" y="638"/>
                    <a:pt x="631" y="399"/>
                    <a:pt x="929" y="399"/>
                  </a:cubicBezTo>
                  <a:close/>
                  <a:moveTo>
                    <a:pt x="929" y="0"/>
                  </a:moveTo>
                  <a:cubicBezTo>
                    <a:pt x="416" y="0"/>
                    <a:pt x="0" y="416"/>
                    <a:pt x="0" y="935"/>
                  </a:cubicBezTo>
                  <a:cubicBezTo>
                    <a:pt x="0" y="1447"/>
                    <a:pt x="416" y="1864"/>
                    <a:pt x="929" y="1864"/>
                  </a:cubicBezTo>
                  <a:cubicBezTo>
                    <a:pt x="1441" y="1864"/>
                    <a:pt x="1864" y="1447"/>
                    <a:pt x="1864" y="935"/>
                  </a:cubicBezTo>
                  <a:cubicBezTo>
                    <a:pt x="1864" y="416"/>
                    <a:pt x="1441" y="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06" name="Google Shape;1006;p68"/>
            <p:cNvSpPr/>
            <p:nvPr/>
          </p:nvSpPr>
          <p:spPr>
            <a:xfrm>
              <a:off x="5619997" y="2920809"/>
              <a:ext cx="137716" cy="130764"/>
            </a:xfrm>
            <a:custGeom>
              <a:avLst/>
              <a:gdLst/>
              <a:ahLst/>
              <a:cxnLst/>
              <a:rect l="l" t="t" r="r" b="b"/>
              <a:pathLst>
                <a:path w="5111" h="4853" extrusionOk="0">
                  <a:moveTo>
                    <a:pt x="2556" y="408"/>
                  </a:moveTo>
                  <a:cubicBezTo>
                    <a:pt x="2632" y="408"/>
                    <a:pt x="2708" y="417"/>
                    <a:pt x="2711" y="434"/>
                  </a:cubicBezTo>
                  <a:lnTo>
                    <a:pt x="2752" y="720"/>
                  </a:lnTo>
                  <a:cubicBezTo>
                    <a:pt x="2787" y="971"/>
                    <a:pt x="3097" y="1163"/>
                    <a:pt x="3368" y="1163"/>
                  </a:cubicBezTo>
                  <a:cubicBezTo>
                    <a:pt x="3465" y="1163"/>
                    <a:pt x="3556" y="1138"/>
                    <a:pt x="3628" y="1083"/>
                  </a:cubicBezTo>
                  <a:lnTo>
                    <a:pt x="3854" y="910"/>
                  </a:lnTo>
                  <a:cubicBezTo>
                    <a:pt x="3856" y="909"/>
                    <a:pt x="3858" y="909"/>
                    <a:pt x="3861" y="909"/>
                  </a:cubicBezTo>
                  <a:cubicBezTo>
                    <a:pt x="3911" y="909"/>
                    <a:pt x="4098" y="1098"/>
                    <a:pt x="4074" y="1125"/>
                  </a:cubicBezTo>
                  <a:lnTo>
                    <a:pt x="3902" y="1358"/>
                  </a:lnTo>
                  <a:cubicBezTo>
                    <a:pt x="3693" y="1632"/>
                    <a:pt x="3920" y="2186"/>
                    <a:pt x="4265" y="2233"/>
                  </a:cubicBezTo>
                  <a:lnTo>
                    <a:pt x="4551" y="2276"/>
                  </a:lnTo>
                  <a:cubicBezTo>
                    <a:pt x="4586" y="2281"/>
                    <a:pt x="4586" y="2579"/>
                    <a:pt x="4551" y="2584"/>
                  </a:cubicBezTo>
                  <a:lnTo>
                    <a:pt x="4265" y="2620"/>
                  </a:lnTo>
                  <a:cubicBezTo>
                    <a:pt x="3920" y="2669"/>
                    <a:pt x="3693" y="3228"/>
                    <a:pt x="3902" y="3496"/>
                  </a:cubicBezTo>
                  <a:lnTo>
                    <a:pt x="4074" y="3728"/>
                  </a:lnTo>
                  <a:cubicBezTo>
                    <a:pt x="4097" y="3756"/>
                    <a:pt x="3907" y="3950"/>
                    <a:pt x="3861" y="3950"/>
                  </a:cubicBezTo>
                  <a:cubicBezTo>
                    <a:pt x="3858" y="3950"/>
                    <a:pt x="3856" y="3949"/>
                    <a:pt x="3854" y="3948"/>
                  </a:cubicBezTo>
                  <a:lnTo>
                    <a:pt x="3628" y="3777"/>
                  </a:lnTo>
                  <a:cubicBezTo>
                    <a:pt x="3555" y="3721"/>
                    <a:pt x="3462" y="3696"/>
                    <a:pt x="3365" y="3696"/>
                  </a:cubicBezTo>
                  <a:cubicBezTo>
                    <a:pt x="3095" y="3696"/>
                    <a:pt x="2787" y="3884"/>
                    <a:pt x="2752" y="4134"/>
                  </a:cubicBezTo>
                  <a:lnTo>
                    <a:pt x="2711" y="4420"/>
                  </a:lnTo>
                  <a:cubicBezTo>
                    <a:pt x="2708" y="4441"/>
                    <a:pt x="2632" y="4451"/>
                    <a:pt x="2556" y="4451"/>
                  </a:cubicBezTo>
                  <a:cubicBezTo>
                    <a:pt x="2480" y="4451"/>
                    <a:pt x="2403" y="4441"/>
                    <a:pt x="2401" y="4420"/>
                  </a:cubicBezTo>
                  <a:lnTo>
                    <a:pt x="2359" y="4134"/>
                  </a:lnTo>
                  <a:cubicBezTo>
                    <a:pt x="2323" y="3871"/>
                    <a:pt x="1990" y="3687"/>
                    <a:pt x="1740" y="3687"/>
                  </a:cubicBezTo>
                  <a:cubicBezTo>
                    <a:pt x="1650" y="3687"/>
                    <a:pt x="1561" y="3717"/>
                    <a:pt x="1484" y="3777"/>
                  </a:cubicBezTo>
                  <a:lnTo>
                    <a:pt x="1257" y="3948"/>
                  </a:lnTo>
                  <a:cubicBezTo>
                    <a:pt x="1255" y="3949"/>
                    <a:pt x="1253" y="3950"/>
                    <a:pt x="1251" y="3950"/>
                  </a:cubicBezTo>
                  <a:cubicBezTo>
                    <a:pt x="1205" y="3950"/>
                    <a:pt x="1014" y="3756"/>
                    <a:pt x="1037" y="3728"/>
                  </a:cubicBezTo>
                  <a:lnTo>
                    <a:pt x="1210" y="3496"/>
                  </a:lnTo>
                  <a:cubicBezTo>
                    <a:pt x="1418" y="3228"/>
                    <a:pt x="1191" y="2669"/>
                    <a:pt x="847" y="2620"/>
                  </a:cubicBezTo>
                  <a:lnTo>
                    <a:pt x="561" y="2584"/>
                  </a:lnTo>
                  <a:cubicBezTo>
                    <a:pt x="525" y="2579"/>
                    <a:pt x="525" y="2281"/>
                    <a:pt x="561" y="2276"/>
                  </a:cubicBezTo>
                  <a:lnTo>
                    <a:pt x="847" y="2233"/>
                  </a:lnTo>
                  <a:cubicBezTo>
                    <a:pt x="1191" y="2186"/>
                    <a:pt x="1418" y="1632"/>
                    <a:pt x="1210" y="1358"/>
                  </a:cubicBezTo>
                  <a:lnTo>
                    <a:pt x="1037" y="1125"/>
                  </a:lnTo>
                  <a:cubicBezTo>
                    <a:pt x="1014" y="1098"/>
                    <a:pt x="1205" y="909"/>
                    <a:pt x="1251" y="909"/>
                  </a:cubicBezTo>
                  <a:cubicBezTo>
                    <a:pt x="1253" y="909"/>
                    <a:pt x="1255" y="909"/>
                    <a:pt x="1257" y="910"/>
                  </a:cubicBezTo>
                  <a:lnTo>
                    <a:pt x="1484" y="1083"/>
                  </a:lnTo>
                  <a:cubicBezTo>
                    <a:pt x="1556" y="1138"/>
                    <a:pt x="1648" y="1163"/>
                    <a:pt x="1745" y="1163"/>
                  </a:cubicBezTo>
                  <a:cubicBezTo>
                    <a:pt x="2016" y="1163"/>
                    <a:pt x="2329" y="971"/>
                    <a:pt x="2359" y="720"/>
                  </a:cubicBezTo>
                  <a:lnTo>
                    <a:pt x="2401" y="434"/>
                  </a:lnTo>
                  <a:cubicBezTo>
                    <a:pt x="2403" y="417"/>
                    <a:pt x="2480" y="408"/>
                    <a:pt x="2556" y="408"/>
                  </a:cubicBezTo>
                  <a:close/>
                  <a:moveTo>
                    <a:pt x="2556" y="1"/>
                  </a:moveTo>
                  <a:cubicBezTo>
                    <a:pt x="2299" y="1"/>
                    <a:pt x="2043" y="128"/>
                    <a:pt x="2007" y="382"/>
                  </a:cubicBezTo>
                  <a:lnTo>
                    <a:pt x="1972" y="667"/>
                  </a:lnTo>
                  <a:cubicBezTo>
                    <a:pt x="1966" y="683"/>
                    <a:pt x="1786" y="770"/>
                    <a:pt x="1737" y="770"/>
                  </a:cubicBezTo>
                  <a:cubicBezTo>
                    <a:pt x="1733" y="770"/>
                    <a:pt x="1729" y="769"/>
                    <a:pt x="1727" y="768"/>
                  </a:cubicBezTo>
                  <a:lnTo>
                    <a:pt x="1496" y="596"/>
                  </a:lnTo>
                  <a:cubicBezTo>
                    <a:pt x="1424" y="541"/>
                    <a:pt x="1343" y="517"/>
                    <a:pt x="1261" y="517"/>
                  </a:cubicBezTo>
                  <a:cubicBezTo>
                    <a:pt x="881" y="517"/>
                    <a:pt x="467" y="1032"/>
                    <a:pt x="721" y="1369"/>
                  </a:cubicBezTo>
                  <a:lnTo>
                    <a:pt x="894" y="1597"/>
                  </a:lnTo>
                  <a:cubicBezTo>
                    <a:pt x="905" y="1614"/>
                    <a:pt x="822" y="1840"/>
                    <a:pt x="792" y="1840"/>
                  </a:cubicBezTo>
                  <a:lnTo>
                    <a:pt x="506" y="1883"/>
                  </a:lnTo>
                  <a:cubicBezTo>
                    <a:pt x="0" y="1947"/>
                    <a:pt x="0" y="2906"/>
                    <a:pt x="506" y="2978"/>
                  </a:cubicBezTo>
                  <a:lnTo>
                    <a:pt x="792" y="3013"/>
                  </a:lnTo>
                  <a:cubicBezTo>
                    <a:pt x="811" y="3019"/>
                    <a:pt x="912" y="3233"/>
                    <a:pt x="894" y="3258"/>
                  </a:cubicBezTo>
                  <a:lnTo>
                    <a:pt x="721" y="3491"/>
                  </a:lnTo>
                  <a:cubicBezTo>
                    <a:pt x="467" y="3824"/>
                    <a:pt x="882" y="4343"/>
                    <a:pt x="1262" y="4343"/>
                  </a:cubicBezTo>
                  <a:cubicBezTo>
                    <a:pt x="1344" y="4343"/>
                    <a:pt x="1424" y="4319"/>
                    <a:pt x="1496" y="4264"/>
                  </a:cubicBezTo>
                  <a:lnTo>
                    <a:pt x="1727" y="4085"/>
                  </a:lnTo>
                  <a:cubicBezTo>
                    <a:pt x="1728" y="4085"/>
                    <a:pt x="1728" y="4085"/>
                    <a:pt x="1729" y="4085"/>
                  </a:cubicBezTo>
                  <a:cubicBezTo>
                    <a:pt x="1755" y="4085"/>
                    <a:pt x="1966" y="4164"/>
                    <a:pt x="1972" y="4193"/>
                  </a:cubicBezTo>
                  <a:lnTo>
                    <a:pt x="2007" y="4473"/>
                  </a:lnTo>
                  <a:cubicBezTo>
                    <a:pt x="2043" y="4726"/>
                    <a:pt x="2299" y="4852"/>
                    <a:pt x="2556" y="4852"/>
                  </a:cubicBezTo>
                  <a:cubicBezTo>
                    <a:pt x="2812" y="4852"/>
                    <a:pt x="3068" y="4726"/>
                    <a:pt x="3104" y="4473"/>
                  </a:cubicBezTo>
                  <a:lnTo>
                    <a:pt x="3145" y="4187"/>
                  </a:lnTo>
                  <a:cubicBezTo>
                    <a:pt x="3145" y="4176"/>
                    <a:pt x="3334" y="4084"/>
                    <a:pt x="3381" y="4084"/>
                  </a:cubicBezTo>
                  <a:cubicBezTo>
                    <a:pt x="3385" y="4084"/>
                    <a:pt x="3388" y="4084"/>
                    <a:pt x="3390" y="4085"/>
                  </a:cubicBezTo>
                  <a:lnTo>
                    <a:pt x="3616" y="4264"/>
                  </a:lnTo>
                  <a:cubicBezTo>
                    <a:pt x="3687" y="4319"/>
                    <a:pt x="3768" y="4343"/>
                    <a:pt x="3849" y="4343"/>
                  </a:cubicBezTo>
                  <a:cubicBezTo>
                    <a:pt x="4231" y="4343"/>
                    <a:pt x="4646" y="3824"/>
                    <a:pt x="4390" y="3491"/>
                  </a:cubicBezTo>
                  <a:lnTo>
                    <a:pt x="4217" y="3258"/>
                  </a:lnTo>
                  <a:cubicBezTo>
                    <a:pt x="4206" y="3246"/>
                    <a:pt x="4289" y="3019"/>
                    <a:pt x="4319" y="3013"/>
                  </a:cubicBezTo>
                  <a:lnTo>
                    <a:pt x="4605" y="2978"/>
                  </a:lnTo>
                  <a:cubicBezTo>
                    <a:pt x="5111" y="2906"/>
                    <a:pt x="5111" y="1947"/>
                    <a:pt x="4605" y="1883"/>
                  </a:cubicBezTo>
                  <a:lnTo>
                    <a:pt x="4319" y="1840"/>
                  </a:lnTo>
                  <a:cubicBezTo>
                    <a:pt x="4300" y="1840"/>
                    <a:pt x="4200" y="1620"/>
                    <a:pt x="4217" y="1597"/>
                  </a:cubicBezTo>
                  <a:lnTo>
                    <a:pt x="4390" y="1369"/>
                  </a:lnTo>
                  <a:cubicBezTo>
                    <a:pt x="4645" y="1032"/>
                    <a:pt x="4232" y="517"/>
                    <a:pt x="3851" y="517"/>
                  </a:cubicBezTo>
                  <a:cubicBezTo>
                    <a:pt x="3769" y="517"/>
                    <a:pt x="3688" y="541"/>
                    <a:pt x="3616" y="596"/>
                  </a:cubicBezTo>
                  <a:lnTo>
                    <a:pt x="3390" y="768"/>
                  </a:lnTo>
                  <a:cubicBezTo>
                    <a:pt x="3388" y="768"/>
                    <a:pt x="3386" y="769"/>
                    <a:pt x="3383" y="769"/>
                  </a:cubicBezTo>
                  <a:cubicBezTo>
                    <a:pt x="3341" y="769"/>
                    <a:pt x="3145" y="694"/>
                    <a:pt x="3145" y="667"/>
                  </a:cubicBezTo>
                  <a:lnTo>
                    <a:pt x="3104" y="382"/>
                  </a:lnTo>
                  <a:cubicBezTo>
                    <a:pt x="3068" y="128"/>
                    <a:pt x="2812" y="1"/>
                    <a:pt x="2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sp>
        <p:nvSpPr>
          <p:cNvPr id="1007" name="Google Shape;1007;p68"/>
          <p:cNvSpPr txBox="1"/>
          <p:nvPr/>
        </p:nvSpPr>
        <p:spPr>
          <a:xfrm>
            <a:off x="6362693" y="1399567"/>
            <a:ext cx="20613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400">
                <a:solidFill>
                  <a:srgbClr val="394D85"/>
                </a:solidFill>
                <a:latin typeface="Times New Roman" panose="02020603050405020304" pitchFamily="18" charset="0"/>
                <a:ea typeface="Fahkwang" panose="00000500000000000000"/>
                <a:cs typeface="Times New Roman" panose="02020603050405020304" pitchFamily="18" charset="0"/>
                <a:sym typeface="Fahkwang" panose="00000500000000000000"/>
              </a:rPr>
              <a:t>économique</a:t>
            </a:r>
            <a:endParaRPr lang="fr-FR" sz="2400">
              <a:solidFill>
                <a:srgbClr val="394D85"/>
              </a:solidFill>
              <a:latin typeface="Times New Roman" panose="02020603050405020304" pitchFamily="18" charset="0"/>
              <a:ea typeface="Fahkwang" panose="00000500000000000000"/>
              <a:cs typeface="Times New Roman" panose="02020603050405020304" pitchFamily="18" charset="0"/>
              <a:sym typeface="Fahkwang" panose="00000500000000000000"/>
            </a:endParaRPr>
          </a:p>
        </p:txBody>
      </p:sp>
      <p:sp>
        <p:nvSpPr>
          <p:cNvPr id="1009" name="Google Shape;1009;p68"/>
          <p:cNvSpPr txBox="1"/>
          <p:nvPr/>
        </p:nvSpPr>
        <p:spPr>
          <a:xfrm>
            <a:off x="6362693" y="2450573"/>
            <a:ext cx="20613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400">
                <a:solidFill>
                  <a:srgbClr val="394D85"/>
                </a:solidFill>
                <a:latin typeface="Times New Roman" panose="02020603050405020304" pitchFamily="18" charset="0"/>
                <a:ea typeface="Fahkwang" panose="00000500000000000000"/>
                <a:cs typeface="Times New Roman" panose="02020603050405020304" pitchFamily="18" charset="0"/>
                <a:sym typeface="Fahkwang" panose="00000500000000000000"/>
              </a:rPr>
              <a:t>sociale</a:t>
            </a:r>
            <a:endParaRPr lang="fr-FR" sz="2400">
              <a:solidFill>
                <a:srgbClr val="394D85"/>
              </a:solidFill>
              <a:latin typeface="Times New Roman" panose="02020603050405020304" pitchFamily="18" charset="0"/>
              <a:ea typeface="Fahkwang" panose="00000500000000000000"/>
              <a:cs typeface="Times New Roman" panose="02020603050405020304" pitchFamily="18" charset="0"/>
              <a:sym typeface="Fahkwang" panose="00000500000000000000"/>
            </a:endParaRPr>
          </a:p>
        </p:txBody>
      </p:sp>
      <p:sp>
        <p:nvSpPr>
          <p:cNvPr id="1011" name="Google Shape;1011;p68"/>
          <p:cNvSpPr txBox="1"/>
          <p:nvPr/>
        </p:nvSpPr>
        <p:spPr>
          <a:xfrm>
            <a:off x="6362700" y="3501390"/>
            <a:ext cx="2440305" cy="9137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400">
                <a:solidFill>
                  <a:srgbClr val="394D85"/>
                </a:solidFill>
                <a:latin typeface="Times New Roman" panose="02020603050405020304" pitchFamily="18" charset="0"/>
                <a:ea typeface="Fahkwang" panose="00000500000000000000"/>
                <a:cs typeface="Times New Roman" panose="02020603050405020304" pitchFamily="18" charset="0"/>
                <a:sym typeface="Fahkwang" panose="00000500000000000000"/>
              </a:rPr>
              <a:t>Environnementale</a:t>
            </a:r>
            <a:endParaRPr lang="fr-FR" sz="2400">
              <a:solidFill>
                <a:srgbClr val="394D85"/>
              </a:solidFill>
              <a:latin typeface="Times New Roman" panose="02020603050405020304" pitchFamily="18" charset="0"/>
              <a:ea typeface="Fahkwang" panose="00000500000000000000"/>
              <a:cs typeface="Times New Roman" panose="02020603050405020304" pitchFamily="18" charset="0"/>
              <a:sym typeface="Fahkwang" panose="00000500000000000000"/>
            </a:endParaRPr>
          </a:p>
        </p:txBody>
      </p:sp>
      <p:cxnSp>
        <p:nvCxnSpPr>
          <p:cNvPr id="1013" name="Google Shape;1013;p68"/>
          <p:cNvCxnSpPr>
            <a:stCxn id="996" idx="6"/>
            <a:endCxn id="993" idx="2"/>
          </p:cNvCxnSpPr>
          <p:nvPr/>
        </p:nvCxnSpPr>
        <p:spPr>
          <a:xfrm rot="10800000" flipH="1">
            <a:off x="4068144" y="1824021"/>
            <a:ext cx="892500" cy="1055700"/>
          </a:xfrm>
          <a:prstGeom prst="bentConnector3">
            <a:avLst>
              <a:gd name="adj1" fmla="val 49996"/>
            </a:avLst>
          </a:prstGeom>
          <a:noFill/>
          <a:ln w="9525" cap="flat" cmpd="sng">
            <a:solidFill>
              <a:schemeClr val="lt2"/>
            </a:solidFill>
            <a:prstDash val="solid"/>
            <a:round/>
            <a:headEnd type="none" w="med" len="med"/>
            <a:tailEnd type="none" w="med" len="med"/>
          </a:ln>
        </p:spPr>
      </p:cxnSp>
      <p:cxnSp>
        <p:nvCxnSpPr>
          <p:cNvPr id="1014" name="Google Shape;1014;p68"/>
          <p:cNvCxnSpPr>
            <a:stCxn id="996" idx="6"/>
            <a:endCxn id="994" idx="2"/>
          </p:cNvCxnSpPr>
          <p:nvPr/>
        </p:nvCxnSpPr>
        <p:spPr>
          <a:xfrm rot="10800000" flipH="1">
            <a:off x="4068144" y="2877921"/>
            <a:ext cx="892500" cy="1800"/>
          </a:xfrm>
          <a:prstGeom prst="bentConnector3">
            <a:avLst>
              <a:gd name="adj1" fmla="val 49996"/>
            </a:avLst>
          </a:prstGeom>
          <a:noFill/>
          <a:ln w="9525" cap="flat" cmpd="sng">
            <a:solidFill>
              <a:schemeClr val="lt2"/>
            </a:solidFill>
            <a:prstDash val="solid"/>
            <a:round/>
            <a:headEnd type="none" w="med" len="med"/>
            <a:tailEnd type="none" w="med" len="med"/>
          </a:ln>
        </p:spPr>
      </p:cxnSp>
      <p:cxnSp>
        <p:nvCxnSpPr>
          <p:cNvPr id="1015" name="Google Shape;1015;p68"/>
          <p:cNvCxnSpPr>
            <a:stCxn id="996" idx="6"/>
            <a:endCxn id="995" idx="2"/>
          </p:cNvCxnSpPr>
          <p:nvPr/>
        </p:nvCxnSpPr>
        <p:spPr>
          <a:xfrm>
            <a:off x="4068144" y="2879721"/>
            <a:ext cx="892500" cy="1046100"/>
          </a:xfrm>
          <a:prstGeom prst="bentConnector3">
            <a:avLst>
              <a:gd name="adj1" fmla="val 49996"/>
            </a:avLst>
          </a:prstGeom>
          <a:noFill/>
          <a:ln w="9525" cap="flat" cmpd="sng">
            <a:solidFill>
              <a:schemeClr val="lt2"/>
            </a:solidFill>
            <a:prstDash val="solid"/>
            <a:round/>
            <a:headEnd type="none" w="med" len="med"/>
            <a:tailEnd type="none" w="med" len="med"/>
          </a:ln>
        </p:spPr>
      </p:cxnSp>
      <p:cxnSp>
        <p:nvCxnSpPr>
          <p:cNvPr id="1016" name="Google Shape;1016;p68"/>
          <p:cNvCxnSpPr>
            <a:stCxn id="993" idx="6"/>
          </p:cNvCxnSpPr>
          <p:nvPr/>
        </p:nvCxnSpPr>
        <p:spPr>
          <a:xfrm>
            <a:off x="5675470" y="1823954"/>
            <a:ext cx="676200" cy="60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017" name="Google Shape;1017;p68"/>
          <p:cNvCxnSpPr>
            <a:stCxn id="994" idx="6"/>
          </p:cNvCxnSpPr>
          <p:nvPr/>
        </p:nvCxnSpPr>
        <p:spPr>
          <a:xfrm>
            <a:off x="5675470" y="2877841"/>
            <a:ext cx="676800" cy="60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018" name="Google Shape;1018;p68"/>
          <p:cNvCxnSpPr>
            <a:stCxn id="995" idx="6"/>
          </p:cNvCxnSpPr>
          <p:nvPr/>
        </p:nvCxnSpPr>
        <p:spPr>
          <a:xfrm>
            <a:off x="5675470" y="3925963"/>
            <a:ext cx="670500" cy="600"/>
          </a:xfrm>
          <a:prstGeom prst="bentConnector3">
            <a:avLst>
              <a:gd name="adj1" fmla="val 50000"/>
            </a:avLst>
          </a:prstGeom>
          <a:noFill/>
          <a:ln w="9525" cap="flat" cmpd="sng">
            <a:solidFill>
              <a:schemeClr val="lt2"/>
            </a:solidFill>
            <a:prstDash val="solid"/>
            <a:round/>
            <a:headEnd type="none" w="med" len="med"/>
            <a:tailEnd type="none" w="med" len="med"/>
          </a:ln>
        </p:spPr>
      </p:cxnSp>
      <p:grpSp>
        <p:nvGrpSpPr>
          <p:cNvPr id="1019" name="Google Shape;1019;p68"/>
          <p:cNvGrpSpPr/>
          <p:nvPr/>
        </p:nvGrpSpPr>
        <p:grpSpPr>
          <a:xfrm>
            <a:off x="5168552" y="2692880"/>
            <a:ext cx="299009" cy="364162"/>
            <a:chOff x="6447667" y="3336490"/>
            <a:chExt cx="299009" cy="364162"/>
          </a:xfrm>
        </p:grpSpPr>
        <p:sp>
          <p:nvSpPr>
            <p:cNvPr id="1020" name="Google Shape;1020;p68"/>
            <p:cNvSpPr/>
            <p:nvPr/>
          </p:nvSpPr>
          <p:spPr>
            <a:xfrm>
              <a:off x="6562075" y="3479622"/>
              <a:ext cx="184600" cy="221030"/>
            </a:xfrm>
            <a:custGeom>
              <a:avLst/>
              <a:gdLst/>
              <a:ahLst/>
              <a:cxnLst/>
              <a:rect l="l" t="t" r="r" b="b"/>
              <a:pathLst>
                <a:path w="6851" h="8203" extrusionOk="0">
                  <a:moveTo>
                    <a:pt x="6656" y="0"/>
                  </a:moveTo>
                  <a:cubicBezTo>
                    <a:pt x="6593" y="0"/>
                    <a:pt x="6523" y="30"/>
                    <a:pt x="6457" y="102"/>
                  </a:cubicBezTo>
                  <a:lnTo>
                    <a:pt x="6457" y="107"/>
                  </a:lnTo>
                  <a:lnTo>
                    <a:pt x="6457" y="2079"/>
                  </a:lnTo>
                  <a:lnTo>
                    <a:pt x="4498" y="2079"/>
                  </a:lnTo>
                  <a:cubicBezTo>
                    <a:pt x="4396" y="2079"/>
                    <a:pt x="4307" y="2150"/>
                    <a:pt x="4296" y="2252"/>
                  </a:cubicBezTo>
                  <a:cubicBezTo>
                    <a:pt x="4277" y="2372"/>
                    <a:pt x="4373" y="2472"/>
                    <a:pt x="4492" y="2472"/>
                  </a:cubicBezTo>
                  <a:lnTo>
                    <a:pt x="6457" y="2472"/>
                  </a:lnTo>
                  <a:lnTo>
                    <a:pt x="6457" y="3687"/>
                  </a:lnTo>
                  <a:lnTo>
                    <a:pt x="3510" y="3687"/>
                  </a:lnTo>
                  <a:cubicBezTo>
                    <a:pt x="3408" y="3687"/>
                    <a:pt x="3318" y="3758"/>
                    <a:pt x="3307" y="3860"/>
                  </a:cubicBezTo>
                  <a:cubicBezTo>
                    <a:pt x="3288" y="3986"/>
                    <a:pt x="3384" y="4087"/>
                    <a:pt x="3503" y="4087"/>
                  </a:cubicBezTo>
                  <a:lnTo>
                    <a:pt x="6457" y="4087"/>
                  </a:lnTo>
                  <a:lnTo>
                    <a:pt x="6457" y="7625"/>
                  </a:lnTo>
                  <a:cubicBezTo>
                    <a:pt x="6457" y="7725"/>
                    <a:pt x="6374" y="7810"/>
                    <a:pt x="6273" y="7810"/>
                  </a:cubicBezTo>
                  <a:lnTo>
                    <a:pt x="192" y="7810"/>
                  </a:lnTo>
                  <a:cubicBezTo>
                    <a:pt x="0" y="7983"/>
                    <a:pt x="120" y="8203"/>
                    <a:pt x="293" y="8203"/>
                  </a:cubicBezTo>
                  <a:lnTo>
                    <a:pt x="6642" y="8203"/>
                  </a:lnTo>
                  <a:cubicBezTo>
                    <a:pt x="6762" y="8203"/>
                    <a:pt x="6850" y="8107"/>
                    <a:pt x="6850" y="7994"/>
                  </a:cubicBezTo>
                  <a:lnTo>
                    <a:pt x="6850" y="197"/>
                  </a:lnTo>
                  <a:cubicBezTo>
                    <a:pt x="6850" y="88"/>
                    <a:pt x="6765"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21" name="Google Shape;1021;p68"/>
            <p:cNvSpPr/>
            <p:nvPr/>
          </p:nvSpPr>
          <p:spPr>
            <a:xfrm>
              <a:off x="6447667" y="3336490"/>
              <a:ext cx="272710" cy="364162"/>
            </a:xfrm>
            <a:custGeom>
              <a:avLst/>
              <a:gdLst/>
              <a:ahLst/>
              <a:cxnLst/>
              <a:rect l="l" t="t" r="r" b="b"/>
              <a:pathLst>
                <a:path w="10121" h="13515" extrusionOk="0">
                  <a:moveTo>
                    <a:pt x="2627" y="393"/>
                  </a:moveTo>
                  <a:lnTo>
                    <a:pt x="2627" y="1345"/>
                  </a:lnTo>
                  <a:lnTo>
                    <a:pt x="1673" y="393"/>
                  </a:lnTo>
                  <a:close/>
                  <a:moveTo>
                    <a:pt x="1382" y="655"/>
                  </a:moveTo>
                  <a:lnTo>
                    <a:pt x="2335" y="1608"/>
                  </a:lnTo>
                  <a:lnTo>
                    <a:pt x="1382" y="1608"/>
                  </a:lnTo>
                  <a:lnTo>
                    <a:pt x="1382" y="655"/>
                  </a:lnTo>
                  <a:close/>
                  <a:moveTo>
                    <a:pt x="3020" y="405"/>
                  </a:moveTo>
                  <a:cubicBezTo>
                    <a:pt x="3336" y="422"/>
                    <a:pt x="3627" y="518"/>
                    <a:pt x="3889" y="661"/>
                  </a:cubicBezTo>
                  <a:lnTo>
                    <a:pt x="3889" y="2596"/>
                  </a:lnTo>
                  <a:lnTo>
                    <a:pt x="3020" y="1727"/>
                  </a:lnTo>
                  <a:lnTo>
                    <a:pt x="3020" y="405"/>
                  </a:lnTo>
                  <a:close/>
                  <a:moveTo>
                    <a:pt x="9435" y="1691"/>
                  </a:moveTo>
                  <a:lnTo>
                    <a:pt x="8482" y="2638"/>
                  </a:lnTo>
                  <a:lnTo>
                    <a:pt x="8482" y="1691"/>
                  </a:lnTo>
                  <a:close/>
                  <a:moveTo>
                    <a:pt x="2728" y="2007"/>
                  </a:moveTo>
                  <a:lnTo>
                    <a:pt x="3597" y="2876"/>
                  </a:lnTo>
                  <a:lnTo>
                    <a:pt x="1656" y="2876"/>
                  </a:lnTo>
                  <a:cubicBezTo>
                    <a:pt x="1513" y="2615"/>
                    <a:pt x="1423" y="2316"/>
                    <a:pt x="1406" y="2007"/>
                  </a:cubicBezTo>
                  <a:close/>
                  <a:moveTo>
                    <a:pt x="9727" y="1953"/>
                  </a:moveTo>
                  <a:lnTo>
                    <a:pt x="9727" y="2901"/>
                  </a:lnTo>
                  <a:lnTo>
                    <a:pt x="8774" y="2901"/>
                  </a:lnTo>
                  <a:lnTo>
                    <a:pt x="9727" y="1953"/>
                  </a:lnTo>
                  <a:close/>
                  <a:moveTo>
                    <a:pt x="4289" y="916"/>
                  </a:moveTo>
                  <a:cubicBezTo>
                    <a:pt x="4724" y="1310"/>
                    <a:pt x="4997" y="1881"/>
                    <a:pt x="4997" y="2513"/>
                  </a:cubicBezTo>
                  <a:lnTo>
                    <a:pt x="4997" y="3728"/>
                  </a:lnTo>
                  <a:lnTo>
                    <a:pt x="4289" y="3014"/>
                  </a:lnTo>
                  <a:lnTo>
                    <a:pt x="4289" y="916"/>
                  </a:lnTo>
                  <a:close/>
                  <a:moveTo>
                    <a:pt x="8089" y="1703"/>
                  </a:moveTo>
                  <a:lnTo>
                    <a:pt x="8089" y="3031"/>
                  </a:lnTo>
                  <a:lnTo>
                    <a:pt x="7220" y="3901"/>
                  </a:lnTo>
                  <a:lnTo>
                    <a:pt x="7220" y="1959"/>
                  </a:lnTo>
                  <a:cubicBezTo>
                    <a:pt x="7481" y="1816"/>
                    <a:pt x="7773" y="1727"/>
                    <a:pt x="8089" y="1703"/>
                  </a:cubicBezTo>
                  <a:close/>
                  <a:moveTo>
                    <a:pt x="9703" y="3324"/>
                  </a:moveTo>
                  <a:cubicBezTo>
                    <a:pt x="9686" y="3638"/>
                    <a:pt x="9595" y="3937"/>
                    <a:pt x="9447" y="4199"/>
                  </a:cubicBezTo>
                  <a:lnTo>
                    <a:pt x="7511" y="4199"/>
                  </a:lnTo>
                  <a:lnTo>
                    <a:pt x="8380" y="3324"/>
                  </a:lnTo>
                  <a:close/>
                  <a:moveTo>
                    <a:pt x="6819" y="2222"/>
                  </a:moveTo>
                  <a:lnTo>
                    <a:pt x="6819" y="4317"/>
                  </a:lnTo>
                  <a:lnTo>
                    <a:pt x="6112" y="5032"/>
                  </a:lnTo>
                  <a:lnTo>
                    <a:pt x="6112" y="3817"/>
                  </a:lnTo>
                  <a:cubicBezTo>
                    <a:pt x="6112" y="3181"/>
                    <a:pt x="6385" y="2615"/>
                    <a:pt x="6819" y="2222"/>
                  </a:cubicBezTo>
                  <a:close/>
                  <a:moveTo>
                    <a:pt x="9191" y="4592"/>
                  </a:moveTo>
                  <a:cubicBezTo>
                    <a:pt x="8798" y="5032"/>
                    <a:pt x="8226" y="5306"/>
                    <a:pt x="7594" y="5306"/>
                  </a:cubicBezTo>
                  <a:lnTo>
                    <a:pt x="6379" y="5306"/>
                  </a:lnTo>
                  <a:lnTo>
                    <a:pt x="7094" y="4592"/>
                  </a:lnTo>
                  <a:close/>
                  <a:moveTo>
                    <a:pt x="5554" y="1922"/>
                  </a:moveTo>
                  <a:cubicBezTo>
                    <a:pt x="5633" y="1922"/>
                    <a:pt x="5712" y="1974"/>
                    <a:pt x="5712" y="2079"/>
                  </a:cubicBezTo>
                  <a:lnTo>
                    <a:pt x="5712" y="7391"/>
                  </a:lnTo>
                  <a:lnTo>
                    <a:pt x="5397" y="7391"/>
                  </a:lnTo>
                  <a:lnTo>
                    <a:pt x="5397" y="2079"/>
                  </a:lnTo>
                  <a:cubicBezTo>
                    <a:pt x="5397" y="1974"/>
                    <a:pt x="5476" y="1922"/>
                    <a:pt x="5554" y="1922"/>
                  </a:cubicBezTo>
                  <a:close/>
                  <a:moveTo>
                    <a:pt x="5712" y="7784"/>
                  </a:moveTo>
                  <a:lnTo>
                    <a:pt x="5712" y="10590"/>
                  </a:lnTo>
                  <a:cubicBezTo>
                    <a:pt x="5712" y="10691"/>
                    <a:pt x="5633" y="10742"/>
                    <a:pt x="5554" y="10742"/>
                  </a:cubicBezTo>
                  <a:cubicBezTo>
                    <a:pt x="5476" y="10742"/>
                    <a:pt x="5397" y="10691"/>
                    <a:pt x="5397" y="10590"/>
                  </a:cubicBezTo>
                  <a:lnTo>
                    <a:pt x="5397" y="7784"/>
                  </a:lnTo>
                  <a:close/>
                  <a:moveTo>
                    <a:pt x="1186" y="0"/>
                  </a:moveTo>
                  <a:cubicBezTo>
                    <a:pt x="1078" y="0"/>
                    <a:pt x="988" y="89"/>
                    <a:pt x="988" y="196"/>
                  </a:cubicBezTo>
                  <a:lnTo>
                    <a:pt x="988" y="1876"/>
                  </a:lnTo>
                  <a:cubicBezTo>
                    <a:pt x="988" y="2918"/>
                    <a:pt x="1609" y="3835"/>
                    <a:pt x="2574" y="4223"/>
                  </a:cubicBezTo>
                  <a:cubicBezTo>
                    <a:pt x="2598" y="4232"/>
                    <a:pt x="2623" y="4236"/>
                    <a:pt x="2647" y="4236"/>
                  </a:cubicBezTo>
                  <a:cubicBezTo>
                    <a:pt x="2736" y="4236"/>
                    <a:pt x="2817" y="4179"/>
                    <a:pt x="2841" y="4086"/>
                  </a:cubicBezTo>
                  <a:cubicBezTo>
                    <a:pt x="2865" y="3990"/>
                    <a:pt x="2805" y="3888"/>
                    <a:pt x="2717" y="3853"/>
                  </a:cubicBezTo>
                  <a:cubicBezTo>
                    <a:pt x="2407" y="3728"/>
                    <a:pt x="2138" y="3538"/>
                    <a:pt x="1923" y="3299"/>
                  </a:cubicBezTo>
                  <a:lnTo>
                    <a:pt x="4015" y="3299"/>
                  </a:lnTo>
                  <a:lnTo>
                    <a:pt x="4724" y="4003"/>
                  </a:lnTo>
                  <a:lnTo>
                    <a:pt x="3490" y="4003"/>
                  </a:lnTo>
                  <a:cubicBezTo>
                    <a:pt x="3383" y="4003"/>
                    <a:pt x="3294" y="4091"/>
                    <a:pt x="3289" y="4199"/>
                  </a:cubicBezTo>
                  <a:cubicBezTo>
                    <a:pt x="3289" y="4306"/>
                    <a:pt x="3377" y="4396"/>
                    <a:pt x="3484" y="4402"/>
                  </a:cubicBezTo>
                  <a:lnTo>
                    <a:pt x="4997" y="4402"/>
                  </a:lnTo>
                  <a:lnTo>
                    <a:pt x="4997" y="7391"/>
                  </a:lnTo>
                  <a:lnTo>
                    <a:pt x="405" y="7391"/>
                  </a:lnTo>
                  <a:lnTo>
                    <a:pt x="405" y="5497"/>
                  </a:lnTo>
                  <a:cubicBezTo>
                    <a:pt x="405" y="5497"/>
                    <a:pt x="304" y="5301"/>
                    <a:pt x="196" y="5301"/>
                  </a:cubicBezTo>
                  <a:cubicBezTo>
                    <a:pt x="84" y="5301"/>
                    <a:pt x="1" y="5389"/>
                    <a:pt x="12" y="5497"/>
                  </a:cubicBezTo>
                  <a:lnTo>
                    <a:pt x="12" y="10375"/>
                  </a:lnTo>
                  <a:cubicBezTo>
                    <a:pt x="1" y="12097"/>
                    <a:pt x="1400" y="13502"/>
                    <a:pt x="3127" y="13515"/>
                  </a:cubicBezTo>
                  <a:lnTo>
                    <a:pt x="3597" y="13515"/>
                  </a:lnTo>
                  <a:cubicBezTo>
                    <a:pt x="3710" y="13502"/>
                    <a:pt x="3800" y="13413"/>
                    <a:pt x="3800" y="13306"/>
                  </a:cubicBezTo>
                  <a:cubicBezTo>
                    <a:pt x="3800" y="13193"/>
                    <a:pt x="3710" y="13103"/>
                    <a:pt x="3597" y="13103"/>
                  </a:cubicBezTo>
                  <a:lnTo>
                    <a:pt x="3597" y="13092"/>
                  </a:lnTo>
                  <a:lnTo>
                    <a:pt x="3138" y="13092"/>
                  </a:lnTo>
                  <a:cubicBezTo>
                    <a:pt x="1632" y="13092"/>
                    <a:pt x="405" y="11871"/>
                    <a:pt x="405" y="10364"/>
                  </a:cubicBezTo>
                  <a:lnTo>
                    <a:pt x="405" y="7784"/>
                  </a:lnTo>
                  <a:lnTo>
                    <a:pt x="4997" y="7784"/>
                  </a:lnTo>
                  <a:lnTo>
                    <a:pt x="4997" y="10571"/>
                  </a:lnTo>
                  <a:cubicBezTo>
                    <a:pt x="4997" y="10821"/>
                    <a:pt x="5158" y="11049"/>
                    <a:pt x="5397" y="11120"/>
                  </a:cubicBezTo>
                  <a:cubicBezTo>
                    <a:pt x="5451" y="11136"/>
                    <a:pt x="5504" y="11143"/>
                    <a:pt x="5555" y="11143"/>
                  </a:cubicBezTo>
                  <a:cubicBezTo>
                    <a:pt x="5859" y="11143"/>
                    <a:pt x="6112" y="10891"/>
                    <a:pt x="6112" y="10590"/>
                  </a:cubicBezTo>
                  <a:lnTo>
                    <a:pt x="6112" y="7784"/>
                  </a:lnTo>
                  <a:lnTo>
                    <a:pt x="7797" y="7784"/>
                  </a:lnTo>
                  <a:cubicBezTo>
                    <a:pt x="7899" y="7784"/>
                    <a:pt x="7987" y="7712"/>
                    <a:pt x="7999" y="7612"/>
                  </a:cubicBezTo>
                  <a:cubicBezTo>
                    <a:pt x="8017" y="7492"/>
                    <a:pt x="7922" y="7391"/>
                    <a:pt x="7809" y="7391"/>
                  </a:cubicBezTo>
                  <a:lnTo>
                    <a:pt x="6112" y="7391"/>
                  </a:lnTo>
                  <a:lnTo>
                    <a:pt x="6112" y="5700"/>
                  </a:lnTo>
                  <a:lnTo>
                    <a:pt x="7594" y="5700"/>
                  </a:lnTo>
                  <a:cubicBezTo>
                    <a:pt x="8971" y="5700"/>
                    <a:pt x="10120" y="4550"/>
                    <a:pt x="10120" y="3174"/>
                  </a:cubicBezTo>
                  <a:lnTo>
                    <a:pt x="10120" y="1488"/>
                  </a:lnTo>
                  <a:cubicBezTo>
                    <a:pt x="10120" y="1381"/>
                    <a:pt x="10030" y="1292"/>
                    <a:pt x="9923" y="1292"/>
                  </a:cubicBezTo>
                  <a:lnTo>
                    <a:pt x="8237" y="1292"/>
                  </a:lnTo>
                  <a:cubicBezTo>
                    <a:pt x="7380" y="1292"/>
                    <a:pt x="6569" y="1738"/>
                    <a:pt x="6112" y="2466"/>
                  </a:cubicBezTo>
                  <a:lnTo>
                    <a:pt x="6112" y="2090"/>
                  </a:lnTo>
                  <a:cubicBezTo>
                    <a:pt x="6112" y="1768"/>
                    <a:pt x="5834" y="1537"/>
                    <a:pt x="5542" y="1537"/>
                  </a:cubicBezTo>
                  <a:cubicBezTo>
                    <a:pt x="5436" y="1537"/>
                    <a:pt x="5327" y="1568"/>
                    <a:pt x="5230" y="1637"/>
                  </a:cubicBezTo>
                  <a:cubicBezTo>
                    <a:pt x="4867" y="666"/>
                    <a:pt x="3907" y="0"/>
                    <a:pt x="2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22" name="Google Shape;1022;p68"/>
            <p:cNvSpPr/>
            <p:nvPr/>
          </p:nvSpPr>
          <p:spPr>
            <a:xfrm>
              <a:off x="6483288" y="3612488"/>
              <a:ext cx="63402" cy="10643"/>
            </a:xfrm>
            <a:custGeom>
              <a:avLst/>
              <a:gdLst/>
              <a:ahLst/>
              <a:cxnLst/>
              <a:rect l="l" t="t" r="r" b="b"/>
              <a:pathLst>
                <a:path w="2353" h="395" extrusionOk="0">
                  <a:moveTo>
                    <a:pt x="221" y="1"/>
                  </a:moveTo>
                  <a:cubicBezTo>
                    <a:pt x="120" y="1"/>
                    <a:pt x="24" y="72"/>
                    <a:pt x="12" y="174"/>
                  </a:cubicBezTo>
                  <a:cubicBezTo>
                    <a:pt x="1" y="293"/>
                    <a:pt x="95" y="394"/>
                    <a:pt x="208" y="394"/>
                  </a:cubicBezTo>
                  <a:lnTo>
                    <a:pt x="2132" y="394"/>
                  </a:lnTo>
                  <a:cubicBezTo>
                    <a:pt x="2234" y="394"/>
                    <a:pt x="2324" y="323"/>
                    <a:pt x="2335" y="221"/>
                  </a:cubicBezTo>
                  <a:cubicBezTo>
                    <a:pt x="2352" y="102"/>
                    <a:pt x="2258" y="1"/>
                    <a:pt x="2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23" name="Google Shape;1023;p68"/>
            <p:cNvSpPr/>
            <p:nvPr/>
          </p:nvSpPr>
          <p:spPr>
            <a:xfrm>
              <a:off x="6581987" y="3652339"/>
              <a:ext cx="73506" cy="10616"/>
            </a:xfrm>
            <a:custGeom>
              <a:avLst/>
              <a:gdLst/>
              <a:ahLst/>
              <a:cxnLst/>
              <a:rect l="l" t="t" r="r" b="b"/>
              <a:pathLst>
                <a:path w="2728" h="394" extrusionOk="0">
                  <a:moveTo>
                    <a:pt x="209" y="0"/>
                  </a:moveTo>
                  <a:cubicBezTo>
                    <a:pt x="96" y="0"/>
                    <a:pt x="0" y="100"/>
                    <a:pt x="12" y="220"/>
                  </a:cubicBezTo>
                  <a:cubicBezTo>
                    <a:pt x="25" y="322"/>
                    <a:pt x="119" y="393"/>
                    <a:pt x="220" y="393"/>
                  </a:cubicBezTo>
                  <a:lnTo>
                    <a:pt x="2508" y="393"/>
                  </a:lnTo>
                  <a:cubicBezTo>
                    <a:pt x="2609" y="393"/>
                    <a:pt x="2699" y="322"/>
                    <a:pt x="2716" y="220"/>
                  </a:cubicBezTo>
                  <a:cubicBezTo>
                    <a:pt x="2728" y="100"/>
                    <a:pt x="2633" y="0"/>
                    <a:pt x="2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24" name="Google Shape;1024;p68"/>
            <p:cNvSpPr/>
            <p:nvPr/>
          </p:nvSpPr>
          <p:spPr>
            <a:xfrm>
              <a:off x="6534645" y="3578429"/>
              <a:ext cx="12556" cy="11694"/>
            </a:xfrm>
            <a:custGeom>
              <a:avLst/>
              <a:gdLst/>
              <a:ahLst/>
              <a:cxnLst/>
              <a:rect l="l" t="t" r="r" b="b"/>
              <a:pathLst>
                <a:path w="466" h="434" extrusionOk="0">
                  <a:moveTo>
                    <a:pt x="230" y="0"/>
                  </a:moveTo>
                  <a:cubicBezTo>
                    <a:pt x="219" y="0"/>
                    <a:pt x="208" y="1"/>
                    <a:pt x="196" y="3"/>
                  </a:cubicBezTo>
                  <a:cubicBezTo>
                    <a:pt x="78" y="27"/>
                    <a:pt x="0" y="134"/>
                    <a:pt x="18" y="253"/>
                  </a:cubicBezTo>
                  <a:cubicBezTo>
                    <a:pt x="35" y="356"/>
                    <a:pt x="130" y="434"/>
                    <a:pt x="236" y="434"/>
                  </a:cubicBezTo>
                  <a:cubicBezTo>
                    <a:pt x="247" y="434"/>
                    <a:pt x="257" y="433"/>
                    <a:pt x="268" y="432"/>
                  </a:cubicBezTo>
                  <a:cubicBezTo>
                    <a:pt x="382" y="407"/>
                    <a:pt x="465" y="300"/>
                    <a:pt x="446" y="181"/>
                  </a:cubicBezTo>
                  <a:cubicBezTo>
                    <a:pt x="426" y="79"/>
                    <a:pt x="336"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grpSp>
        <p:nvGrpSpPr>
          <p:cNvPr id="1025" name="Google Shape;1025;p68"/>
          <p:cNvGrpSpPr/>
          <p:nvPr/>
        </p:nvGrpSpPr>
        <p:grpSpPr>
          <a:xfrm>
            <a:off x="5131009" y="1618787"/>
            <a:ext cx="374104" cy="357614"/>
            <a:chOff x="5590950" y="3930762"/>
            <a:chExt cx="374104" cy="357614"/>
          </a:xfrm>
        </p:grpSpPr>
        <p:sp>
          <p:nvSpPr>
            <p:cNvPr id="1026" name="Google Shape;1026;p68"/>
            <p:cNvSpPr/>
            <p:nvPr/>
          </p:nvSpPr>
          <p:spPr>
            <a:xfrm>
              <a:off x="5590950" y="3948115"/>
              <a:ext cx="374104" cy="340261"/>
            </a:xfrm>
            <a:custGeom>
              <a:avLst/>
              <a:gdLst/>
              <a:ahLst/>
              <a:cxnLst/>
              <a:rect l="l" t="t" r="r" b="b"/>
              <a:pathLst>
                <a:path w="13884" h="12628" extrusionOk="0">
                  <a:moveTo>
                    <a:pt x="6744" y="405"/>
                  </a:moveTo>
                  <a:lnTo>
                    <a:pt x="6415" y="971"/>
                  </a:lnTo>
                  <a:cubicBezTo>
                    <a:pt x="6207" y="1334"/>
                    <a:pt x="5867" y="1596"/>
                    <a:pt x="5463" y="1703"/>
                  </a:cubicBezTo>
                  <a:lnTo>
                    <a:pt x="4080" y="2073"/>
                  </a:lnTo>
                  <a:cubicBezTo>
                    <a:pt x="3978" y="2101"/>
                    <a:pt x="3873" y="2114"/>
                    <a:pt x="3769" y="2114"/>
                  </a:cubicBezTo>
                  <a:cubicBezTo>
                    <a:pt x="3541" y="2114"/>
                    <a:pt x="3316" y="2051"/>
                    <a:pt x="3115" y="1936"/>
                  </a:cubicBezTo>
                  <a:cubicBezTo>
                    <a:pt x="3842" y="1268"/>
                    <a:pt x="4735" y="798"/>
                    <a:pt x="5694" y="566"/>
                  </a:cubicBezTo>
                  <a:cubicBezTo>
                    <a:pt x="6034" y="482"/>
                    <a:pt x="6386" y="429"/>
                    <a:pt x="6744" y="405"/>
                  </a:cubicBezTo>
                  <a:close/>
                  <a:moveTo>
                    <a:pt x="1656" y="2703"/>
                  </a:moveTo>
                  <a:cubicBezTo>
                    <a:pt x="1936" y="2703"/>
                    <a:pt x="2162" y="2931"/>
                    <a:pt x="2162" y="3211"/>
                  </a:cubicBezTo>
                  <a:cubicBezTo>
                    <a:pt x="2162" y="3318"/>
                    <a:pt x="2252" y="3407"/>
                    <a:pt x="2365" y="3407"/>
                  </a:cubicBezTo>
                  <a:lnTo>
                    <a:pt x="2574" y="3407"/>
                  </a:lnTo>
                  <a:cubicBezTo>
                    <a:pt x="2948" y="3407"/>
                    <a:pt x="2948" y="3990"/>
                    <a:pt x="2574" y="3990"/>
                  </a:cubicBezTo>
                  <a:lnTo>
                    <a:pt x="740" y="3990"/>
                  </a:lnTo>
                  <a:cubicBezTo>
                    <a:pt x="572" y="3990"/>
                    <a:pt x="435" y="3841"/>
                    <a:pt x="454" y="3668"/>
                  </a:cubicBezTo>
                  <a:cubicBezTo>
                    <a:pt x="465" y="3520"/>
                    <a:pt x="597" y="3407"/>
                    <a:pt x="751" y="3407"/>
                  </a:cubicBezTo>
                  <a:lnTo>
                    <a:pt x="947" y="3407"/>
                  </a:lnTo>
                  <a:cubicBezTo>
                    <a:pt x="1061" y="3407"/>
                    <a:pt x="1144" y="3318"/>
                    <a:pt x="1150" y="3211"/>
                  </a:cubicBezTo>
                  <a:cubicBezTo>
                    <a:pt x="1150" y="2931"/>
                    <a:pt x="1376" y="2703"/>
                    <a:pt x="1656" y="2703"/>
                  </a:cubicBezTo>
                  <a:close/>
                  <a:moveTo>
                    <a:pt x="12770" y="4640"/>
                  </a:moveTo>
                  <a:lnTo>
                    <a:pt x="12770" y="4640"/>
                  </a:lnTo>
                  <a:cubicBezTo>
                    <a:pt x="13122" y="5820"/>
                    <a:pt x="13086" y="7099"/>
                    <a:pt x="12682" y="8267"/>
                  </a:cubicBezTo>
                  <a:lnTo>
                    <a:pt x="11925" y="5444"/>
                  </a:lnTo>
                  <a:cubicBezTo>
                    <a:pt x="11847" y="5146"/>
                    <a:pt x="12026" y="4836"/>
                    <a:pt x="12324" y="4759"/>
                  </a:cubicBezTo>
                  <a:lnTo>
                    <a:pt x="12770" y="4640"/>
                  </a:lnTo>
                  <a:close/>
                  <a:moveTo>
                    <a:pt x="11243" y="8880"/>
                  </a:moveTo>
                  <a:cubicBezTo>
                    <a:pt x="11514" y="8880"/>
                    <a:pt x="11740" y="9111"/>
                    <a:pt x="11740" y="9381"/>
                  </a:cubicBezTo>
                  <a:cubicBezTo>
                    <a:pt x="11740" y="9494"/>
                    <a:pt x="11830" y="9584"/>
                    <a:pt x="11937" y="9584"/>
                  </a:cubicBezTo>
                  <a:lnTo>
                    <a:pt x="12146" y="9584"/>
                  </a:lnTo>
                  <a:cubicBezTo>
                    <a:pt x="12402" y="9584"/>
                    <a:pt x="12533" y="9900"/>
                    <a:pt x="12354" y="10078"/>
                  </a:cubicBezTo>
                  <a:cubicBezTo>
                    <a:pt x="12300" y="10131"/>
                    <a:pt x="12223" y="10167"/>
                    <a:pt x="12146" y="10167"/>
                  </a:cubicBezTo>
                  <a:lnTo>
                    <a:pt x="10317" y="10167"/>
                  </a:lnTo>
                  <a:cubicBezTo>
                    <a:pt x="9947" y="10167"/>
                    <a:pt x="9936" y="9584"/>
                    <a:pt x="10317" y="9584"/>
                  </a:cubicBezTo>
                  <a:lnTo>
                    <a:pt x="10525" y="9584"/>
                  </a:lnTo>
                  <a:cubicBezTo>
                    <a:pt x="10632" y="9584"/>
                    <a:pt x="10722" y="9494"/>
                    <a:pt x="10722" y="9381"/>
                  </a:cubicBezTo>
                  <a:cubicBezTo>
                    <a:pt x="10728" y="9108"/>
                    <a:pt x="10953" y="8880"/>
                    <a:pt x="11234" y="8880"/>
                  </a:cubicBezTo>
                  <a:cubicBezTo>
                    <a:pt x="11237" y="8880"/>
                    <a:pt x="11240" y="8880"/>
                    <a:pt x="11243" y="8880"/>
                  </a:cubicBezTo>
                  <a:close/>
                  <a:moveTo>
                    <a:pt x="7208" y="399"/>
                  </a:moveTo>
                  <a:cubicBezTo>
                    <a:pt x="8023" y="411"/>
                    <a:pt x="8833" y="602"/>
                    <a:pt x="9584" y="947"/>
                  </a:cubicBezTo>
                  <a:lnTo>
                    <a:pt x="8470" y="1245"/>
                  </a:lnTo>
                  <a:cubicBezTo>
                    <a:pt x="7863" y="1405"/>
                    <a:pt x="7451" y="2019"/>
                    <a:pt x="7541" y="2639"/>
                  </a:cubicBezTo>
                  <a:cubicBezTo>
                    <a:pt x="7632" y="3257"/>
                    <a:pt x="8182" y="3699"/>
                    <a:pt x="8780" y="3699"/>
                  </a:cubicBezTo>
                  <a:cubicBezTo>
                    <a:pt x="8884" y="3699"/>
                    <a:pt x="8990" y="3685"/>
                    <a:pt x="9095" y="3657"/>
                  </a:cubicBezTo>
                  <a:cubicBezTo>
                    <a:pt x="9148" y="3643"/>
                    <a:pt x="9202" y="3636"/>
                    <a:pt x="9255" y="3636"/>
                  </a:cubicBezTo>
                  <a:cubicBezTo>
                    <a:pt x="9535" y="3636"/>
                    <a:pt x="9795" y="3823"/>
                    <a:pt x="9870" y="4104"/>
                  </a:cubicBezTo>
                  <a:lnTo>
                    <a:pt x="9960" y="4455"/>
                  </a:lnTo>
                  <a:cubicBezTo>
                    <a:pt x="10031" y="4723"/>
                    <a:pt x="9870" y="5004"/>
                    <a:pt x="9603" y="5075"/>
                  </a:cubicBezTo>
                  <a:lnTo>
                    <a:pt x="8869" y="5271"/>
                  </a:lnTo>
                  <a:cubicBezTo>
                    <a:pt x="8380" y="5402"/>
                    <a:pt x="8083" y="5920"/>
                    <a:pt x="8214" y="6409"/>
                  </a:cubicBezTo>
                  <a:lnTo>
                    <a:pt x="8423" y="7195"/>
                  </a:lnTo>
                  <a:cubicBezTo>
                    <a:pt x="8532" y="7605"/>
                    <a:pt x="8916" y="7881"/>
                    <a:pt x="9324" y="7881"/>
                  </a:cubicBezTo>
                  <a:cubicBezTo>
                    <a:pt x="9402" y="7881"/>
                    <a:pt x="9481" y="7871"/>
                    <a:pt x="9560" y="7850"/>
                  </a:cubicBezTo>
                  <a:cubicBezTo>
                    <a:pt x="9643" y="7828"/>
                    <a:pt x="9728" y="7817"/>
                    <a:pt x="9812" y="7817"/>
                  </a:cubicBezTo>
                  <a:cubicBezTo>
                    <a:pt x="10134" y="7817"/>
                    <a:pt x="10442" y="7975"/>
                    <a:pt x="10626" y="8250"/>
                  </a:cubicBezTo>
                  <a:lnTo>
                    <a:pt x="10835" y="8564"/>
                  </a:lnTo>
                  <a:cubicBezTo>
                    <a:pt x="10590" y="8685"/>
                    <a:pt x="10406" y="8910"/>
                    <a:pt x="10340" y="9185"/>
                  </a:cubicBezTo>
                  <a:cubicBezTo>
                    <a:pt x="10337" y="9185"/>
                    <a:pt x="10333" y="9185"/>
                    <a:pt x="10329" y="9185"/>
                  </a:cubicBezTo>
                  <a:cubicBezTo>
                    <a:pt x="9935" y="9185"/>
                    <a:pt x="9596" y="9497"/>
                    <a:pt x="9620" y="9917"/>
                  </a:cubicBezTo>
                  <a:cubicBezTo>
                    <a:pt x="9644" y="10268"/>
                    <a:pt x="9966" y="10560"/>
                    <a:pt x="10323" y="10560"/>
                  </a:cubicBezTo>
                  <a:lnTo>
                    <a:pt x="11186" y="10560"/>
                  </a:lnTo>
                  <a:cubicBezTo>
                    <a:pt x="10472" y="11258"/>
                    <a:pt x="9590" y="11758"/>
                    <a:pt x="8619" y="12020"/>
                  </a:cubicBezTo>
                  <a:cubicBezTo>
                    <a:pt x="8116" y="12154"/>
                    <a:pt x="7605" y="12220"/>
                    <a:pt x="7097" y="12220"/>
                  </a:cubicBezTo>
                  <a:cubicBezTo>
                    <a:pt x="5942" y="12220"/>
                    <a:pt x="4804" y="11879"/>
                    <a:pt x="3824" y="11222"/>
                  </a:cubicBezTo>
                  <a:lnTo>
                    <a:pt x="3789" y="10787"/>
                  </a:lnTo>
                  <a:cubicBezTo>
                    <a:pt x="3753" y="10334"/>
                    <a:pt x="4050" y="9911"/>
                    <a:pt x="4485" y="9792"/>
                  </a:cubicBezTo>
                  <a:cubicBezTo>
                    <a:pt x="4814" y="9708"/>
                    <a:pt x="5070" y="9471"/>
                    <a:pt x="5188" y="9161"/>
                  </a:cubicBezTo>
                  <a:lnTo>
                    <a:pt x="5570" y="9161"/>
                  </a:lnTo>
                  <a:cubicBezTo>
                    <a:pt x="5671" y="9161"/>
                    <a:pt x="5766" y="9089"/>
                    <a:pt x="5779" y="8988"/>
                  </a:cubicBezTo>
                  <a:cubicBezTo>
                    <a:pt x="5790" y="8869"/>
                    <a:pt x="5694" y="8767"/>
                    <a:pt x="5581" y="8767"/>
                  </a:cubicBezTo>
                  <a:lnTo>
                    <a:pt x="4949" y="8767"/>
                  </a:lnTo>
                  <a:cubicBezTo>
                    <a:pt x="4712" y="8767"/>
                    <a:pt x="4564" y="8493"/>
                    <a:pt x="4706" y="8303"/>
                  </a:cubicBezTo>
                  <a:cubicBezTo>
                    <a:pt x="4783" y="8197"/>
                    <a:pt x="4895" y="8182"/>
                    <a:pt x="5010" y="8182"/>
                  </a:cubicBezTo>
                  <a:cubicBezTo>
                    <a:pt x="5056" y="8182"/>
                    <a:pt x="5102" y="8184"/>
                    <a:pt x="5147" y="8184"/>
                  </a:cubicBezTo>
                  <a:cubicBezTo>
                    <a:pt x="5254" y="8184"/>
                    <a:pt x="5350" y="8100"/>
                    <a:pt x="5343" y="7987"/>
                  </a:cubicBezTo>
                  <a:cubicBezTo>
                    <a:pt x="5343" y="7707"/>
                    <a:pt x="5576" y="7481"/>
                    <a:pt x="5856" y="7481"/>
                  </a:cubicBezTo>
                  <a:cubicBezTo>
                    <a:pt x="6136" y="7481"/>
                    <a:pt x="6362" y="7707"/>
                    <a:pt x="6362" y="7987"/>
                  </a:cubicBezTo>
                  <a:cubicBezTo>
                    <a:pt x="6368" y="8094"/>
                    <a:pt x="6450" y="8184"/>
                    <a:pt x="6565" y="8184"/>
                  </a:cubicBezTo>
                  <a:lnTo>
                    <a:pt x="6772" y="8184"/>
                  </a:lnTo>
                  <a:cubicBezTo>
                    <a:pt x="7148" y="8184"/>
                    <a:pt x="7148" y="8767"/>
                    <a:pt x="6772" y="8767"/>
                  </a:cubicBezTo>
                  <a:lnTo>
                    <a:pt x="6558" y="8767"/>
                  </a:lnTo>
                  <a:cubicBezTo>
                    <a:pt x="6458" y="8767"/>
                    <a:pt x="6368" y="8839"/>
                    <a:pt x="6350" y="8940"/>
                  </a:cubicBezTo>
                  <a:cubicBezTo>
                    <a:pt x="6338" y="9059"/>
                    <a:pt x="6433" y="9161"/>
                    <a:pt x="6546" y="9161"/>
                  </a:cubicBezTo>
                  <a:lnTo>
                    <a:pt x="6772" y="9161"/>
                  </a:lnTo>
                  <a:cubicBezTo>
                    <a:pt x="7208" y="9161"/>
                    <a:pt x="7535" y="8750"/>
                    <a:pt x="7445" y="8333"/>
                  </a:cubicBezTo>
                  <a:cubicBezTo>
                    <a:pt x="7376" y="8009"/>
                    <a:pt x="7087" y="7791"/>
                    <a:pt x="6771" y="7791"/>
                  </a:cubicBezTo>
                  <a:cubicBezTo>
                    <a:pt x="6762" y="7791"/>
                    <a:pt x="6753" y="7791"/>
                    <a:pt x="6744" y="7791"/>
                  </a:cubicBezTo>
                  <a:cubicBezTo>
                    <a:pt x="6648" y="7385"/>
                    <a:pt x="6290" y="7082"/>
                    <a:pt x="5856" y="7082"/>
                  </a:cubicBezTo>
                  <a:cubicBezTo>
                    <a:pt x="5427" y="7082"/>
                    <a:pt x="5064" y="7385"/>
                    <a:pt x="4974" y="7791"/>
                  </a:cubicBezTo>
                  <a:lnTo>
                    <a:pt x="4949" y="7791"/>
                  </a:lnTo>
                  <a:cubicBezTo>
                    <a:pt x="4756" y="7502"/>
                    <a:pt x="4426" y="7334"/>
                    <a:pt x="4086" y="7334"/>
                  </a:cubicBezTo>
                  <a:cubicBezTo>
                    <a:pt x="3999" y="7334"/>
                    <a:pt x="3911" y="7345"/>
                    <a:pt x="3824" y="7368"/>
                  </a:cubicBezTo>
                  <a:cubicBezTo>
                    <a:pt x="3782" y="7379"/>
                    <a:pt x="3742" y="7385"/>
                    <a:pt x="3704" y="7385"/>
                  </a:cubicBezTo>
                  <a:cubicBezTo>
                    <a:pt x="3264" y="7385"/>
                    <a:pt x="3116" y="6678"/>
                    <a:pt x="3604" y="6546"/>
                  </a:cubicBezTo>
                  <a:lnTo>
                    <a:pt x="3866" y="6474"/>
                  </a:lnTo>
                  <a:cubicBezTo>
                    <a:pt x="3956" y="6450"/>
                    <a:pt x="4020" y="6367"/>
                    <a:pt x="4015" y="6277"/>
                  </a:cubicBezTo>
                  <a:cubicBezTo>
                    <a:pt x="4010" y="6163"/>
                    <a:pt x="3920" y="6085"/>
                    <a:pt x="3820" y="6085"/>
                  </a:cubicBezTo>
                  <a:cubicBezTo>
                    <a:pt x="3802" y="6085"/>
                    <a:pt x="3783" y="6087"/>
                    <a:pt x="3764" y="6093"/>
                  </a:cubicBezTo>
                  <a:lnTo>
                    <a:pt x="3503" y="6164"/>
                  </a:lnTo>
                  <a:cubicBezTo>
                    <a:pt x="3104" y="6272"/>
                    <a:pt x="2841" y="6670"/>
                    <a:pt x="2901" y="7082"/>
                  </a:cubicBezTo>
                  <a:cubicBezTo>
                    <a:pt x="2962" y="7488"/>
                    <a:pt x="3327" y="7782"/>
                    <a:pt x="3722" y="7782"/>
                  </a:cubicBezTo>
                  <a:cubicBezTo>
                    <a:pt x="3789" y="7782"/>
                    <a:pt x="3858" y="7774"/>
                    <a:pt x="3926" y="7755"/>
                  </a:cubicBezTo>
                  <a:cubicBezTo>
                    <a:pt x="3980" y="7740"/>
                    <a:pt x="4036" y="7733"/>
                    <a:pt x="4091" y="7733"/>
                  </a:cubicBezTo>
                  <a:cubicBezTo>
                    <a:pt x="4259" y="7733"/>
                    <a:pt x="4423" y="7799"/>
                    <a:pt x="4539" y="7915"/>
                  </a:cubicBezTo>
                  <a:cubicBezTo>
                    <a:pt x="4080" y="8243"/>
                    <a:pt x="4206" y="8988"/>
                    <a:pt x="4748" y="9143"/>
                  </a:cubicBezTo>
                  <a:cubicBezTo>
                    <a:pt x="4664" y="9279"/>
                    <a:pt x="4528" y="9381"/>
                    <a:pt x="4366" y="9429"/>
                  </a:cubicBezTo>
                  <a:cubicBezTo>
                    <a:pt x="3742" y="9595"/>
                    <a:pt x="3313" y="10203"/>
                    <a:pt x="3366" y="10846"/>
                  </a:cubicBezTo>
                  <a:lnTo>
                    <a:pt x="3377" y="10942"/>
                  </a:lnTo>
                  <a:cubicBezTo>
                    <a:pt x="2401" y="10155"/>
                    <a:pt x="1697" y="9078"/>
                    <a:pt x="1370" y="7857"/>
                  </a:cubicBezTo>
                  <a:cubicBezTo>
                    <a:pt x="1061" y="6706"/>
                    <a:pt x="1103" y="5504"/>
                    <a:pt x="1496" y="4383"/>
                  </a:cubicBezTo>
                  <a:lnTo>
                    <a:pt x="2579" y="4383"/>
                  </a:lnTo>
                  <a:cubicBezTo>
                    <a:pt x="2769" y="4383"/>
                    <a:pt x="2955" y="4300"/>
                    <a:pt x="3080" y="4163"/>
                  </a:cubicBezTo>
                  <a:cubicBezTo>
                    <a:pt x="3334" y="4328"/>
                    <a:pt x="3631" y="4413"/>
                    <a:pt x="3930" y="4413"/>
                  </a:cubicBezTo>
                  <a:cubicBezTo>
                    <a:pt x="4064" y="4413"/>
                    <a:pt x="4199" y="4395"/>
                    <a:pt x="4331" y="4360"/>
                  </a:cubicBezTo>
                  <a:cubicBezTo>
                    <a:pt x="4418" y="4336"/>
                    <a:pt x="4507" y="4324"/>
                    <a:pt x="4595" y="4324"/>
                  </a:cubicBezTo>
                  <a:cubicBezTo>
                    <a:pt x="4977" y="4324"/>
                    <a:pt x="5326" y="4554"/>
                    <a:pt x="5378" y="4985"/>
                  </a:cubicBezTo>
                  <a:cubicBezTo>
                    <a:pt x="5433" y="5474"/>
                    <a:pt x="5070" y="5735"/>
                    <a:pt x="4652" y="5848"/>
                  </a:cubicBezTo>
                  <a:cubicBezTo>
                    <a:pt x="4569" y="5867"/>
                    <a:pt x="4503" y="5944"/>
                    <a:pt x="4498" y="6027"/>
                  </a:cubicBezTo>
                  <a:cubicBezTo>
                    <a:pt x="4498" y="6153"/>
                    <a:pt x="4592" y="6236"/>
                    <a:pt x="4699" y="6236"/>
                  </a:cubicBezTo>
                  <a:cubicBezTo>
                    <a:pt x="5350" y="6236"/>
                    <a:pt x="5850" y="5521"/>
                    <a:pt x="5766" y="4919"/>
                  </a:cubicBezTo>
                  <a:cubicBezTo>
                    <a:pt x="5688" y="4296"/>
                    <a:pt x="5168" y="3928"/>
                    <a:pt x="4597" y="3928"/>
                  </a:cubicBezTo>
                  <a:cubicBezTo>
                    <a:pt x="4475" y="3928"/>
                    <a:pt x="4351" y="3944"/>
                    <a:pt x="4229" y="3979"/>
                  </a:cubicBezTo>
                  <a:cubicBezTo>
                    <a:pt x="4130" y="4005"/>
                    <a:pt x="4030" y="4018"/>
                    <a:pt x="3930" y="4018"/>
                  </a:cubicBezTo>
                  <a:cubicBezTo>
                    <a:pt x="3691" y="4018"/>
                    <a:pt x="3456" y="3945"/>
                    <a:pt x="3258" y="3806"/>
                  </a:cubicBezTo>
                  <a:cubicBezTo>
                    <a:pt x="3329" y="3378"/>
                    <a:pt x="2983" y="3008"/>
                    <a:pt x="2563" y="3008"/>
                  </a:cubicBezTo>
                  <a:cubicBezTo>
                    <a:pt x="2556" y="3008"/>
                    <a:pt x="2550" y="3008"/>
                    <a:pt x="2544" y="3008"/>
                  </a:cubicBezTo>
                  <a:cubicBezTo>
                    <a:pt x="2519" y="2895"/>
                    <a:pt x="2472" y="2794"/>
                    <a:pt x="2412" y="2698"/>
                  </a:cubicBezTo>
                  <a:cubicBezTo>
                    <a:pt x="2538" y="2532"/>
                    <a:pt x="2675" y="2370"/>
                    <a:pt x="2818" y="2222"/>
                  </a:cubicBezTo>
                  <a:cubicBezTo>
                    <a:pt x="3126" y="2397"/>
                    <a:pt x="3445" y="2508"/>
                    <a:pt x="3781" y="2508"/>
                  </a:cubicBezTo>
                  <a:cubicBezTo>
                    <a:pt x="3914" y="2508"/>
                    <a:pt x="4049" y="2490"/>
                    <a:pt x="4188" y="2453"/>
                  </a:cubicBezTo>
                  <a:lnTo>
                    <a:pt x="5564" y="2084"/>
                  </a:lnTo>
                  <a:cubicBezTo>
                    <a:pt x="6070" y="1947"/>
                    <a:pt x="6499" y="1626"/>
                    <a:pt x="6761" y="1167"/>
                  </a:cubicBezTo>
                  <a:lnTo>
                    <a:pt x="7208" y="399"/>
                  </a:lnTo>
                  <a:close/>
                  <a:moveTo>
                    <a:pt x="7101" y="0"/>
                  </a:moveTo>
                  <a:cubicBezTo>
                    <a:pt x="5171" y="0"/>
                    <a:pt x="3306" y="905"/>
                    <a:pt x="2120" y="2425"/>
                  </a:cubicBezTo>
                  <a:cubicBezTo>
                    <a:pt x="1983" y="2346"/>
                    <a:pt x="1829" y="2299"/>
                    <a:pt x="1656" y="2299"/>
                  </a:cubicBezTo>
                  <a:cubicBezTo>
                    <a:pt x="1227" y="2299"/>
                    <a:pt x="864" y="2603"/>
                    <a:pt x="775" y="3008"/>
                  </a:cubicBezTo>
                  <a:cubicBezTo>
                    <a:pt x="352" y="3008"/>
                    <a:pt x="1" y="3347"/>
                    <a:pt x="53" y="3783"/>
                  </a:cubicBezTo>
                  <a:cubicBezTo>
                    <a:pt x="96" y="4116"/>
                    <a:pt x="418" y="4383"/>
                    <a:pt x="751" y="4383"/>
                  </a:cubicBezTo>
                  <a:lnTo>
                    <a:pt x="1084" y="4383"/>
                  </a:lnTo>
                  <a:cubicBezTo>
                    <a:pt x="710" y="5540"/>
                    <a:pt x="680" y="6766"/>
                    <a:pt x="995" y="7945"/>
                  </a:cubicBezTo>
                  <a:cubicBezTo>
                    <a:pt x="1727" y="10673"/>
                    <a:pt x="4270" y="12627"/>
                    <a:pt x="7094" y="12627"/>
                  </a:cubicBezTo>
                  <a:cubicBezTo>
                    <a:pt x="8482" y="12627"/>
                    <a:pt x="9858" y="12157"/>
                    <a:pt x="10961" y="11305"/>
                  </a:cubicBezTo>
                  <a:cubicBezTo>
                    <a:pt x="11246" y="11085"/>
                    <a:pt x="11520" y="10834"/>
                    <a:pt x="11764" y="10560"/>
                  </a:cubicBezTo>
                  <a:lnTo>
                    <a:pt x="12151" y="10560"/>
                  </a:lnTo>
                  <a:cubicBezTo>
                    <a:pt x="12765" y="10560"/>
                    <a:pt x="13069" y="9787"/>
                    <a:pt x="12616" y="9369"/>
                  </a:cubicBezTo>
                  <a:cubicBezTo>
                    <a:pt x="12693" y="9238"/>
                    <a:pt x="12759" y="9101"/>
                    <a:pt x="12825" y="8965"/>
                  </a:cubicBezTo>
                  <a:cubicBezTo>
                    <a:pt x="13884" y="6617"/>
                    <a:pt x="13438" y="3794"/>
                    <a:pt x="11632" y="1930"/>
                  </a:cubicBezTo>
                  <a:cubicBezTo>
                    <a:pt x="11595" y="1890"/>
                    <a:pt x="11544" y="1869"/>
                    <a:pt x="11491" y="1869"/>
                  </a:cubicBezTo>
                  <a:cubicBezTo>
                    <a:pt x="11443" y="1869"/>
                    <a:pt x="11393" y="1887"/>
                    <a:pt x="11354" y="1924"/>
                  </a:cubicBezTo>
                  <a:cubicBezTo>
                    <a:pt x="11275" y="2002"/>
                    <a:pt x="11275" y="2126"/>
                    <a:pt x="11354" y="2203"/>
                  </a:cubicBezTo>
                  <a:cubicBezTo>
                    <a:pt x="11925" y="2794"/>
                    <a:pt x="12360" y="3484"/>
                    <a:pt x="12646" y="4259"/>
                  </a:cubicBezTo>
                  <a:lnTo>
                    <a:pt x="12217" y="4372"/>
                  </a:lnTo>
                  <a:cubicBezTo>
                    <a:pt x="11711" y="4509"/>
                    <a:pt x="11407" y="5034"/>
                    <a:pt x="11544" y="5545"/>
                  </a:cubicBezTo>
                  <a:lnTo>
                    <a:pt x="12432" y="8863"/>
                  </a:lnTo>
                  <a:cubicBezTo>
                    <a:pt x="12377" y="8976"/>
                    <a:pt x="12324" y="9083"/>
                    <a:pt x="12264" y="9196"/>
                  </a:cubicBezTo>
                  <a:cubicBezTo>
                    <a:pt x="12211" y="9185"/>
                    <a:pt x="12163" y="9185"/>
                    <a:pt x="12116" y="9185"/>
                  </a:cubicBezTo>
                  <a:cubicBezTo>
                    <a:pt x="12026" y="8786"/>
                    <a:pt x="11675" y="8487"/>
                    <a:pt x="11252" y="8476"/>
                  </a:cubicBezTo>
                  <a:lnTo>
                    <a:pt x="10953" y="8028"/>
                  </a:lnTo>
                  <a:cubicBezTo>
                    <a:pt x="10695" y="7644"/>
                    <a:pt x="10265" y="7421"/>
                    <a:pt x="9815" y="7421"/>
                  </a:cubicBezTo>
                  <a:cubicBezTo>
                    <a:pt x="9694" y="7421"/>
                    <a:pt x="9573" y="7437"/>
                    <a:pt x="9452" y="7469"/>
                  </a:cubicBezTo>
                  <a:cubicBezTo>
                    <a:pt x="9411" y="7480"/>
                    <a:pt x="9368" y="7486"/>
                    <a:pt x="9326" y="7486"/>
                  </a:cubicBezTo>
                  <a:cubicBezTo>
                    <a:pt x="9093" y="7486"/>
                    <a:pt x="8869" y="7326"/>
                    <a:pt x="8803" y="7093"/>
                  </a:cubicBezTo>
                  <a:lnTo>
                    <a:pt x="8595" y="6302"/>
                  </a:lnTo>
                  <a:cubicBezTo>
                    <a:pt x="8518" y="6021"/>
                    <a:pt x="8691" y="5730"/>
                    <a:pt x="8971" y="5653"/>
                  </a:cubicBezTo>
                  <a:lnTo>
                    <a:pt x="9703" y="5455"/>
                  </a:lnTo>
                  <a:cubicBezTo>
                    <a:pt x="10180" y="5331"/>
                    <a:pt x="10472" y="4825"/>
                    <a:pt x="10346" y="4355"/>
                  </a:cubicBezTo>
                  <a:lnTo>
                    <a:pt x="10252" y="3997"/>
                  </a:lnTo>
                  <a:cubicBezTo>
                    <a:pt x="10131" y="3546"/>
                    <a:pt x="9707" y="3242"/>
                    <a:pt x="9253" y="3242"/>
                  </a:cubicBezTo>
                  <a:cubicBezTo>
                    <a:pt x="9168" y="3242"/>
                    <a:pt x="9081" y="3253"/>
                    <a:pt x="8995" y="3275"/>
                  </a:cubicBezTo>
                  <a:cubicBezTo>
                    <a:pt x="8923" y="3295"/>
                    <a:pt x="8851" y="3304"/>
                    <a:pt x="8779" y="3304"/>
                  </a:cubicBezTo>
                  <a:cubicBezTo>
                    <a:pt x="8371" y="3304"/>
                    <a:pt x="7995" y="3000"/>
                    <a:pt x="7934" y="2579"/>
                  </a:cubicBezTo>
                  <a:cubicBezTo>
                    <a:pt x="7869" y="2156"/>
                    <a:pt x="8160" y="1739"/>
                    <a:pt x="8572" y="1626"/>
                  </a:cubicBezTo>
                  <a:lnTo>
                    <a:pt x="10096" y="1215"/>
                  </a:lnTo>
                  <a:cubicBezTo>
                    <a:pt x="10310" y="1340"/>
                    <a:pt x="10513" y="1477"/>
                    <a:pt x="10710" y="1631"/>
                  </a:cubicBezTo>
                  <a:cubicBezTo>
                    <a:pt x="10746" y="1659"/>
                    <a:pt x="10788" y="1672"/>
                    <a:pt x="10831" y="1672"/>
                  </a:cubicBezTo>
                  <a:cubicBezTo>
                    <a:pt x="10882" y="1672"/>
                    <a:pt x="10933" y="1653"/>
                    <a:pt x="10972" y="1614"/>
                  </a:cubicBezTo>
                  <a:cubicBezTo>
                    <a:pt x="11061" y="1531"/>
                    <a:pt x="11049" y="1394"/>
                    <a:pt x="10953" y="1323"/>
                  </a:cubicBezTo>
                  <a:cubicBezTo>
                    <a:pt x="10722" y="1144"/>
                    <a:pt x="10477" y="977"/>
                    <a:pt x="10227" y="834"/>
                  </a:cubicBezTo>
                  <a:cubicBezTo>
                    <a:pt x="9268" y="286"/>
                    <a:pt x="8190" y="0"/>
                    <a:pt x="7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27" name="Google Shape;1027;p68"/>
            <p:cNvSpPr/>
            <p:nvPr/>
          </p:nvSpPr>
          <p:spPr>
            <a:xfrm>
              <a:off x="5893785" y="3930762"/>
              <a:ext cx="62620" cy="62485"/>
            </a:xfrm>
            <a:custGeom>
              <a:avLst/>
              <a:gdLst/>
              <a:ahLst/>
              <a:cxnLst/>
              <a:rect l="l" t="t" r="r" b="b"/>
              <a:pathLst>
                <a:path w="2324" h="2319" extrusionOk="0">
                  <a:moveTo>
                    <a:pt x="1163" y="394"/>
                  </a:moveTo>
                  <a:cubicBezTo>
                    <a:pt x="1586" y="394"/>
                    <a:pt x="1924" y="739"/>
                    <a:pt x="1924" y="1156"/>
                  </a:cubicBezTo>
                  <a:cubicBezTo>
                    <a:pt x="1924" y="1579"/>
                    <a:pt x="1586" y="1918"/>
                    <a:pt x="1163" y="1918"/>
                  </a:cubicBezTo>
                  <a:cubicBezTo>
                    <a:pt x="739" y="1918"/>
                    <a:pt x="401" y="1579"/>
                    <a:pt x="401" y="1156"/>
                  </a:cubicBezTo>
                  <a:cubicBezTo>
                    <a:pt x="401" y="739"/>
                    <a:pt x="739" y="394"/>
                    <a:pt x="1163" y="394"/>
                  </a:cubicBezTo>
                  <a:close/>
                  <a:moveTo>
                    <a:pt x="1163" y="1"/>
                  </a:moveTo>
                  <a:cubicBezTo>
                    <a:pt x="525" y="1"/>
                    <a:pt x="0" y="518"/>
                    <a:pt x="0" y="1156"/>
                  </a:cubicBezTo>
                  <a:cubicBezTo>
                    <a:pt x="0" y="1799"/>
                    <a:pt x="525" y="2318"/>
                    <a:pt x="1163" y="2318"/>
                  </a:cubicBezTo>
                  <a:cubicBezTo>
                    <a:pt x="1800" y="2318"/>
                    <a:pt x="2323" y="1799"/>
                    <a:pt x="2323" y="1156"/>
                  </a:cubicBezTo>
                  <a:cubicBezTo>
                    <a:pt x="2323" y="518"/>
                    <a:pt x="1800"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grpSp>
        <p:nvGrpSpPr>
          <p:cNvPr id="1028" name="Google Shape;1028;p68"/>
          <p:cNvGrpSpPr/>
          <p:nvPr/>
        </p:nvGrpSpPr>
        <p:grpSpPr>
          <a:xfrm>
            <a:off x="5169101" y="3744033"/>
            <a:ext cx="297931" cy="364485"/>
            <a:chOff x="3192549" y="1541845"/>
            <a:chExt cx="297931" cy="364485"/>
          </a:xfrm>
        </p:grpSpPr>
        <p:sp>
          <p:nvSpPr>
            <p:cNvPr id="1029" name="Google Shape;1029;p68"/>
            <p:cNvSpPr/>
            <p:nvPr/>
          </p:nvSpPr>
          <p:spPr>
            <a:xfrm>
              <a:off x="3319029" y="1759938"/>
              <a:ext cx="30044" cy="62135"/>
            </a:xfrm>
            <a:custGeom>
              <a:avLst/>
              <a:gdLst/>
              <a:ahLst/>
              <a:cxnLst/>
              <a:rect l="l" t="t" r="r" b="b"/>
              <a:pathLst>
                <a:path w="1115" h="2306" extrusionOk="0">
                  <a:moveTo>
                    <a:pt x="558" y="392"/>
                  </a:moveTo>
                  <a:cubicBezTo>
                    <a:pt x="644" y="392"/>
                    <a:pt x="716" y="464"/>
                    <a:pt x="716" y="549"/>
                  </a:cubicBezTo>
                  <a:lnTo>
                    <a:pt x="716" y="1752"/>
                  </a:lnTo>
                  <a:cubicBezTo>
                    <a:pt x="716" y="1823"/>
                    <a:pt x="673" y="1883"/>
                    <a:pt x="608" y="1907"/>
                  </a:cubicBezTo>
                  <a:cubicBezTo>
                    <a:pt x="591" y="1913"/>
                    <a:pt x="574" y="1916"/>
                    <a:pt x="558" y="1916"/>
                  </a:cubicBezTo>
                  <a:cubicBezTo>
                    <a:pt x="471" y="1916"/>
                    <a:pt x="400" y="1843"/>
                    <a:pt x="400" y="1759"/>
                  </a:cubicBezTo>
                  <a:lnTo>
                    <a:pt x="400" y="555"/>
                  </a:lnTo>
                  <a:cubicBezTo>
                    <a:pt x="400" y="484"/>
                    <a:pt x="441" y="418"/>
                    <a:pt x="507" y="401"/>
                  </a:cubicBezTo>
                  <a:cubicBezTo>
                    <a:pt x="524" y="395"/>
                    <a:pt x="541" y="392"/>
                    <a:pt x="558" y="392"/>
                  </a:cubicBezTo>
                  <a:close/>
                  <a:moveTo>
                    <a:pt x="550" y="1"/>
                  </a:moveTo>
                  <a:cubicBezTo>
                    <a:pt x="249" y="1"/>
                    <a:pt x="1" y="251"/>
                    <a:pt x="1" y="555"/>
                  </a:cubicBezTo>
                  <a:lnTo>
                    <a:pt x="1" y="1740"/>
                  </a:lnTo>
                  <a:cubicBezTo>
                    <a:pt x="1" y="2020"/>
                    <a:pt x="202" y="2259"/>
                    <a:pt x="477" y="2300"/>
                  </a:cubicBezTo>
                  <a:cubicBezTo>
                    <a:pt x="504" y="2304"/>
                    <a:pt x="530" y="2306"/>
                    <a:pt x="556" y="2306"/>
                  </a:cubicBezTo>
                  <a:cubicBezTo>
                    <a:pt x="861" y="2306"/>
                    <a:pt x="1114" y="2060"/>
                    <a:pt x="1114" y="1752"/>
                  </a:cubicBezTo>
                  <a:lnTo>
                    <a:pt x="1114" y="566"/>
                  </a:lnTo>
                  <a:cubicBezTo>
                    <a:pt x="1114" y="286"/>
                    <a:pt x="911" y="49"/>
                    <a:pt x="637" y="8"/>
                  </a:cubicBezTo>
                  <a:cubicBezTo>
                    <a:pt x="607" y="3"/>
                    <a:pt x="578" y="1"/>
                    <a:pt x="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0" name="Google Shape;1030;p68"/>
            <p:cNvSpPr/>
            <p:nvPr/>
          </p:nvSpPr>
          <p:spPr>
            <a:xfrm>
              <a:off x="3232535" y="1709874"/>
              <a:ext cx="10778" cy="10940"/>
            </a:xfrm>
            <a:custGeom>
              <a:avLst/>
              <a:gdLst/>
              <a:ahLst/>
              <a:cxnLst/>
              <a:rect l="l" t="t" r="r" b="b"/>
              <a:pathLst>
                <a:path w="400" h="406" extrusionOk="0">
                  <a:moveTo>
                    <a:pt x="202" y="0"/>
                  </a:moveTo>
                  <a:cubicBezTo>
                    <a:pt x="89" y="0"/>
                    <a:pt x="0" y="90"/>
                    <a:pt x="0" y="203"/>
                  </a:cubicBezTo>
                  <a:cubicBezTo>
                    <a:pt x="0" y="316"/>
                    <a:pt x="89" y="406"/>
                    <a:pt x="202" y="406"/>
                  </a:cubicBezTo>
                  <a:cubicBezTo>
                    <a:pt x="309" y="406"/>
                    <a:pt x="399" y="316"/>
                    <a:pt x="399" y="203"/>
                  </a:cubicBezTo>
                  <a:cubicBezTo>
                    <a:pt x="399" y="90"/>
                    <a:pt x="30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1" name="Google Shape;1031;p68"/>
            <p:cNvSpPr/>
            <p:nvPr/>
          </p:nvSpPr>
          <p:spPr>
            <a:xfrm>
              <a:off x="3356105" y="1593526"/>
              <a:ext cx="10913" cy="10940"/>
            </a:xfrm>
            <a:custGeom>
              <a:avLst/>
              <a:gdLst/>
              <a:ahLst/>
              <a:cxnLst/>
              <a:rect l="l" t="t" r="r" b="b"/>
              <a:pathLst>
                <a:path w="405" h="406" extrusionOk="0">
                  <a:moveTo>
                    <a:pt x="203" y="1"/>
                  </a:moveTo>
                  <a:cubicBezTo>
                    <a:pt x="90" y="1"/>
                    <a:pt x="0" y="95"/>
                    <a:pt x="0" y="202"/>
                  </a:cubicBezTo>
                  <a:cubicBezTo>
                    <a:pt x="0" y="315"/>
                    <a:pt x="90" y="405"/>
                    <a:pt x="203" y="405"/>
                  </a:cubicBezTo>
                  <a:cubicBezTo>
                    <a:pt x="316" y="405"/>
                    <a:pt x="405" y="315"/>
                    <a:pt x="405" y="202"/>
                  </a:cubicBezTo>
                  <a:cubicBezTo>
                    <a:pt x="405" y="95"/>
                    <a:pt x="316"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2" name="Google Shape;1032;p68"/>
            <p:cNvSpPr/>
            <p:nvPr/>
          </p:nvSpPr>
          <p:spPr>
            <a:xfrm>
              <a:off x="3458981" y="1685166"/>
              <a:ext cx="10778" cy="10940"/>
            </a:xfrm>
            <a:custGeom>
              <a:avLst/>
              <a:gdLst/>
              <a:ahLst/>
              <a:cxnLst/>
              <a:rect l="l" t="t" r="r" b="b"/>
              <a:pathLst>
                <a:path w="400" h="406" extrusionOk="0">
                  <a:moveTo>
                    <a:pt x="203" y="1"/>
                  </a:moveTo>
                  <a:cubicBezTo>
                    <a:pt x="89" y="1"/>
                    <a:pt x="0" y="89"/>
                    <a:pt x="0" y="202"/>
                  </a:cubicBezTo>
                  <a:cubicBezTo>
                    <a:pt x="0" y="309"/>
                    <a:pt x="89" y="405"/>
                    <a:pt x="203" y="405"/>
                  </a:cubicBezTo>
                  <a:cubicBezTo>
                    <a:pt x="310" y="405"/>
                    <a:pt x="399" y="309"/>
                    <a:pt x="399" y="202"/>
                  </a:cubicBezTo>
                  <a:cubicBezTo>
                    <a:pt x="399" y="89"/>
                    <a:pt x="310"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3" name="Google Shape;1033;p68"/>
            <p:cNvSpPr/>
            <p:nvPr/>
          </p:nvSpPr>
          <p:spPr>
            <a:xfrm>
              <a:off x="3356105" y="1622896"/>
              <a:ext cx="10913" cy="10778"/>
            </a:xfrm>
            <a:custGeom>
              <a:avLst/>
              <a:gdLst/>
              <a:ahLst/>
              <a:cxnLst/>
              <a:rect l="l" t="t" r="r" b="b"/>
              <a:pathLst>
                <a:path w="405" h="400" extrusionOk="0">
                  <a:moveTo>
                    <a:pt x="203" y="0"/>
                  </a:moveTo>
                  <a:cubicBezTo>
                    <a:pt x="90" y="0"/>
                    <a:pt x="0" y="90"/>
                    <a:pt x="0" y="203"/>
                  </a:cubicBezTo>
                  <a:cubicBezTo>
                    <a:pt x="0" y="310"/>
                    <a:pt x="90" y="399"/>
                    <a:pt x="203" y="399"/>
                  </a:cubicBezTo>
                  <a:cubicBezTo>
                    <a:pt x="316" y="399"/>
                    <a:pt x="405" y="310"/>
                    <a:pt x="405" y="203"/>
                  </a:cubicBezTo>
                  <a:cubicBezTo>
                    <a:pt x="405" y="90"/>
                    <a:pt x="31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4" name="Google Shape;1034;p68"/>
            <p:cNvSpPr/>
            <p:nvPr/>
          </p:nvSpPr>
          <p:spPr>
            <a:xfrm>
              <a:off x="3192549" y="1541845"/>
              <a:ext cx="297931" cy="364485"/>
            </a:xfrm>
            <a:custGeom>
              <a:avLst/>
              <a:gdLst/>
              <a:ahLst/>
              <a:cxnLst/>
              <a:rect l="l" t="t" r="r" b="b"/>
              <a:pathLst>
                <a:path w="11057" h="13527" extrusionOk="0">
                  <a:moveTo>
                    <a:pt x="7285" y="1"/>
                  </a:moveTo>
                  <a:cubicBezTo>
                    <a:pt x="6279" y="1"/>
                    <a:pt x="5308" y="411"/>
                    <a:pt x="4599" y="1126"/>
                  </a:cubicBezTo>
                  <a:cubicBezTo>
                    <a:pt x="4509" y="1116"/>
                    <a:pt x="4419" y="1111"/>
                    <a:pt x="4330" y="1111"/>
                  </a:cubicBezTo>
                  <a:cubicBezTo>
                    <a:pt x="2962" y="1111"/>
                    <a:pt x="1764" y="2199"/>
                    <a:pt x="1669" y="3586"/>
                  </a:cubicBezTo>
                  <a:cubicBezTo>
                    <a:pt x="734" y="3681"/>
                    <a:pt x="0" y="4473"/>
                    <a:pt x="0" y="5433"/>
                  </a:cubicBezTo>
                  <a:lnTo>
                    <a:pt x="0" y="5933"/>
                  </a:lnTo>
                  <a:cubicBezTo>
                    <a:pt x="0" y="6939"/>
                    <a:pt x="805" y="7761"/>
                    <a:pt x="1806" y="7791"/>
                  </a:cubicBezTo>
                  <a:cubicBezTo>
                    <a:pt x="1907" y="8625"/>
                    <a:pt x="2622" y="9281"/>
                    <a:pt x="3486" y="9281"/>
                  </a:cubicBezTo>
                  <a:lnTo>
                    <a:pt x="3956" y="9281"/>
                  </a:lnTo>
                  <a:lnTo>
                    <a:pt x="3956" y="11365"/>
                  </a:lnTo>
                  <a:cubicBezTo>
                    <a:pt x="3956" y="11365"/>
                    <a:pt x="3723" y="12687"/>
                    <a:pt x="3288" y="13188"/>
                  </a:cubicBezTo>
                  <a:cubicBezTo>
                    <a:pt x="3187" y="13312"/>
                    <a:pt x="3277" y="13515"/>
                    <a:pt x="3444" y="13527"/>
                  </a:cubicBezTo>
                  <a:lnTo>
                    <a:pt x="5641" y="13527"/>
                  </a:lnTo>
                  <a:cubicBezTo>
                    <a:pt x="5754" y="13515"/>
                    <a:pt x="5844" y="13426"/>
                    <a:pt x="5844" y="13319"/>
                  </a:cubicBezTo>
                  <a:cubicBezTo>
                    <a:pt x="5844" y="13205"/>
                    <a:pt x="5641" y="13105"/>
                    <a:pt x="5641" y="13105"/>
                  </a:cubicBezTo>
                  <a:lnTo>
                    <a:pt x="5094" y="13105"/>
                  </a:lnTo>
                  <a:lnTo>
                    <a:pt x="5094" y="12104"/>
                  </a:lnTo>
                  <a:cubicBezTo>
                    <a:pt x="5088" y="11990"/>
                    <a:pt x="4998" y="11901"/>
                    <a:pt x="4891" y="11901"/>
                  </a:cubicBezTo>
                  <a:cubicBezTo>
                    <a:pt x="4778" y="11901"/>
                    <a:pt x="4695" y="11990"/>
                    <a:pt x="4695" y="12104"/>
                  </a:cubicBezTo>
                  <a:lnTo>
                    <a:pt x="4695" y="13133"/>
                  </a:lnTo>
                  <a:lnTo>
                    <a:pt x="3837" y="13133"/>
                  </a:lnTo>
                  <a:cubicBezTo>
                    <a:pt x="4170" y="12616"/>
                    <a:pt x="4355" y="11997"/>
                    <a:pt x="4355" y="11377"/>
                  </a:cubicBezTo>
                  <a:lnTo>
                    <a:pt x="4355" y="7904"/>
                  </a:lnTo>
                  <a:cubicBezTo>
                    <a:pt x="4355" y="7808"/>
                    <a:pt x="4289" y="7720"/>
                    <a:pt x="4200" y="7701"/>
                  </a:cubicBezTo>
                  <a:cubicBezTo>
                    <a:pt x="4185" y="7698"/>
                    <a:pt x="4170" y="7696"/>
                    <a:pt x="4155" y="7696"/>
                  </a:cubicBezTo>
                  <a:cubicBezTo>
                    <a:pt x="4044" y="7696"/>
                    <a:pt x="3956" y="7787"/>
                    <a:pt x="3956" y="7893"/>
                  </a:cubicBezTo>
                  <a:lnTo>
                    <a:pt x="3956" y="8881"/>
                  </a:lnTo>
                  <a:lnTo>
                    <a:pt x="3461" y="8881"/>
                  </a:lnTo>
                  <a:cubicBezTo>
                    <a:pt x="2752" y="8881"/>
                    <a:pt x="2205" y="8297"/>
                    <a:pt x="2186" y="7588"/>
                  </a:cubicBezTo>
                  <a:cubicBezTo>
                    <a:pt x="2186" y="7434"/>
                    <a:pt x="2044" y="7396"/>
                    <a:pt x="1916" y="7396"/>
                  </a:cubicBezTo>
                  <a:cubicBezTo>
                    <a:pt x="1897" y="7396"/>
                    <a:pt x="1877" y="7397"/>
                    <a:pt x="1859" y="7398"/>
                  </a:cubicBezTo>
                  <a:cubicBezTo>
                    <a:pt x="1050" y="7398"/>
                    <a:pt x="393" y="6744"/>
                    <a:pt x="393" y="5933"/>
                  </a:cubicBezTo>
                  <a:lnTo>
                    <a:pt x="393" y="5433"/>
                  </a:lnTo>
                  <a:cubicBezTo>
                    <a:pt x="393" y="4628"/>
                    <a:pt x="1050" y="3973"/>
                    <a:pt x="1859" y="3973"/>
                  </a:cubicBezTo>
                  <a:cubicBezTo>
                    <a:pt x="1966" y="3973"/>
                    <a:pt x="2056" y="3884"/>
                    <a:pt x="2056" y="3770"/>
                  </a:cubicBezTo>
                  <a:cubicBezTo>
                    <a:pt x="2056" y="2518"/>
                    <a:pt x="3114" y="1509"/>
                    <a:pt x="4333" y="1509"/>
                  </a:cubicBezTo>
                  <a:cubicBezTo>
                    <a:pt x="4437" y="1509"/>
                    <a:pt x="4541" y="1517"/>
                    <a:pt x="4646" y="1532"/>
                  </a:cubicBezTo>
                  <a:cubicBezTo>
                    <a:pt x="4653" y="1532"/>
                    <a:pt x="4659" y="1532"/>
                    <a:pt x="4665" y="1532"/>
                  </a:cubicBezTo>
                  <a:cubicBezTo>
                    <a:pt x="4723" y="1532"/>
                    <a:pt x="4777" y="1508"/>
                    <a:pt x="4819" y="1466"/>
                  </a:cubicBezTo>
                  <a:cubicBezTo>
                    <a:pt x="5462" y="777"/>
                    <a:pt x="6343" y="398"/>
                    <a:pt x="7285" y="398"/>
                  </a:cubicBezTo>
                  <a:cubicBezTo>
                    <a:pt x="7321" y="398"/>
                    <a:pt x="7356" y="398"/>
                    <a:pt x="7392" y="399"/>
                  </a:cubicBezTo>
                  <a:cubicBezTo>
                    <a:pt x="9221" y="459"/>
                    <a:pt x="10663" y="1978"/>
                    <a:pt x="10663" y="3806"/>
                  </a:cubicBezTo>
                  <a:lnTo>
                    <a:pt x="10663" y="5933"/>
                  </a:lnTo>
                  <a:cubicBezTo>
                    <a:pt x="10663" y="6744"/>
                    <a:pt x="10007" y="7398"/>
                    <a:pt x="9198" y="7398"/>
                  </a:cubicBezTo>
                  <a:cubicBezTo>
                    <a:pt x="9179" y="7397"/>
                    <a:pt x="9160" y="7396"/>
                    <a:pt x="9140" y="7396"/>
                  </a:cubicBezTo>
                  <a:cubicBezTo>
                    <a:pt x="9014" y="7396"/>
                    <a:pt x="8875" y="7434"/>
                    <a:pt x="8869" y="7588"/>
                  </a:cubicBezTo>
                  <a:cubicBezTo>
                    <a:pt x="8852" y="8297"/>
                    <a:pt x="8304" y="8881"/>
                    <a:pt x="7595" y="8881"/>
                  </a:cubicBezTo>
                  <a:lnTo>
                    <a:pt x="7202" y="8881"/>
                  </a:lnTo>
                  <a:cubicBezTo>
                    <a:pt x="7274" y="8726"/>
                    <a:pt x="7375" y="8589"/>
                    <a:pt x="7500" y="8465"/>
                  </a:cubicBezTo>
                  <a:lnTo>
                    <a:pt x="8244" y="7720"/>
                  </a:lnTo>
                  <a:cubicBezTo>
                    <a:pt x="8322" y="7643"/>
                    <a:pt x="8322" y="7517"/>
                    <a:pt x="8244" y="7440"/>
                  </a:cubicBezTo>
                  <a:lnTo>
                    <a:pt x="7744" y="6934"/>
                  </a:lnTo>
                  <a:cubicBezTo>
                    <a:pt x="7705" y="6895"/>
                    <a:pt x="7655" y="6876"/>
                    <a:pt x="7604" y="6876"/>
                  </a:cubicBezTo>
                  <a:cubicBezTo>
                    <a:pt x="7553" y="6876"/>
                    <a:pt x="7502" y="6895"/>
                    <a:pt x="7464" y="6934"/>
                  </a:cubicBezTo>
                  <a:lnTo>
                    <a:pt x="7046" y="7351"/>
                  </a:lnTo>
                  <a:lnTo>
                    <a:pt x="7046" y="6958"/>
                  </a:lnTo>
                  <a:cubicBezTo>
                    <a:pt x="7046" y="6546"/>
                    <a:pt x="7208" y="6153"/>
                    <a:pt x="7500" y="5861"/>
                  </a:cubicBezTo>
                  <a:lnTo>
                    <a:pt x="8244" y="5117"/>
                  </a:lnTo>
                  <a:cubicBezTo>
                    <a:pt x="8327" y="5040"/>
                    <a:pt x="8327" y="4914"/>
                    <a:pt x="8244" y="4837"/>
                  </a:cubicBezTo>
                  <a:lnTo>
                    <a:pt x="7744" y="4336"/>
                  </a:lnTo>
                  <a:cubicBezTo>
                    <a:pt x="7733" y="4325"/>
                    <a:pt x="7714" y="4306"/>
                    <a:pt x="7697" y="4300"/>
                  </a:cubicBezTo>
                  <a:cubicBezTo>
                    <a:pt x="7666" y="4285"/>
                    <a:pt x="7634" y="4278"/>
                    <a:pt x="7604" y="4278"/>
                  </a:cubicBezTo>
                  <a:cubicBezTo>
                    <a:pt x="7551" y="4278"/>
                    <a:pt x="7502" y="4299"/>
                    <a:pt x="7464" y="4336"/>
                  </a:cubicBezTo>
                  <a:lnTo>
                    <a:pt x="6023" y="5771"/>
                  </a:lnTo>
                  <a:cubicBezTo>
                    <a:pt x="5912" y="5883"/>
                    <a:pt x="5773" y="5932"/>
                    <a:pt x="5636" y="5932"/>
                  </a:cubicBezTo>
                  <a:cubicBezTo>
                    <a:pt x="5346" y="5932"/>
                    <a:pt x="5064" y="5710"/>
                    <a:pt x="5064" y="5378"/>
                  </a:cubicBezTo>
                  <a:lnTo>
                    <a:pt x="5064" y="3270"/>
                  </a:lnTo>
                  <a:cubicBezTo>
                    <a:pt x="5064" y="3163"/>
                    <a:pt x="4981" y="3074"/>
                    <a:pt x="4866" y="3074"/>
                  </a:cubicBezTo>
                  <a:lnTo>
                    <a:pt x="4159" y="3074"/>
                  </a:lnTo>
                  <a:cubicBezTo>
                    <a:pt x="4044" y="3074"/>
                    <a:pt x="3956" y="3163"/>
                    <a:pt x="3956" y="3270"/>
                  </a:cubicBezTo>
                  <a:lnTo>
                    <a:pt x="3956" y="4748"/>
                  </a:lnTo>
                  <a:lnTo>
                    <a:pt x="3544" y="4336"/>
                  </a:lnTo>
                  <a:cubicBezTo>
                    <a:pt x="3527" y="4325"/>
                    <a:pt x="3516" y="4306"/>
                    <a:pt x="3491" y="4300"/>
                  </a:cubicBezTo>
                  <a:cubicBezTo>
                    <a:pt x="3463" y="4285"/>
                    <a:pt x="3432" y="4278"/>
                    <a:pt x="3402" y="4278"/>
                  </a:cubicBezTo>
                  <a:cubicBezTo>
                    <a:pt x="3349" y="4278"/>
                    <a:pt x="3299" y="4299"/>
                    <a:pt x="3265" y="4336"/>
                  </a:cubicBezTo>
                  <a:lnTo>
                    <a:pt x="2758" y="4837"/>
                  </a:lnTo>
                  <a:cubicBezTo>
                    <a:pt x="2681" y="4914"/>
                    <a:pt x="2681" y="5040"/>
                    <a:pt x="2758" y="5117"/>
                  </a:cubicBezTo>
                  <a:lnTo>
                    <a:pt x="3503" y="5861"/>
                  </a:lnTo>
                  <a:cubicBezTo>
                    <a:pt x="3794" y="6153"/>
                    <a:pt x="3956" y="6535"/>
                    <a:pt x="3956" y="6945"/>
                  </a:cubicBezTo>
                  <a:cubicBezTo>
                    <a:pt x="3956" y="7047"/>
                    <a:pt x="4027" y="7137"/>
                    <a:pt x="4129" y="7154"/>
                  </a:cubicBezTo>
                  <a:cubicBezTo>
                    <a:pt x="4135" y="7154"/>
                    <a:pt x="4142" y="7155"/>
                    <a:pt x="4148" y="7155"/>
                  </a:cubicBezTo>
                  <a:cubicBezTo>
                    <a:pt x="4259" y="7155"/>
                    <a:pt x="4355" y="7065"/>
                    <a:pt x="4355" y="6958"/>
                  </a:cubicBezTo>
                  <a:cubicBezTo>
                    <a:pt x="4355" y="6433"/>
                    <a:pt x="4152" y="5950"/>
                    <a:pt x="3783" y="5581"/>
                  </a:cubicBezTo>
                  <a:lnTo>
                    <a:pt x="3181" y="4979"/>
                  </a:lnTo>
                  <a:lnTo>
                    <a:pt x="3401" y="4754"/>
                  </a:lnTo>
                  <a:lnTo>
                    <a:pt x="3789" y="5141"/>
                  </a:lnTo>
                  <a:cubicBezTo>
                    <a:pt x="3853" y="5205"/>
                    <a:pt x="3934" y="5234"/>
                    <a:pt x="4014" y="5234"/>
                  </a:cubicBezTo>
                  <a:cubicBezTo>
                    <a:pt x="4186" y="5234"/>
                    <a:pt x="4355" y="5103"/>
                    <a:pt x="4355" y="4908"/>
                  </a:cubicBezTo>
                  <a:lnTo>
                    <a:pt x="4355" y="3473"/>
                  </a:lnTo>
                  <a:lnTo>
                    <a:pt x="4671" y="3473"/>
                  </a:lnTo>
                  <a:lnTo>
                    <a:pt x="4671" y="5378"/>
                  </a:lnTo>
                  <a:cubicBezTo>
                    <a:pt x="4671" y="5943"/>
                    <a:pt x="5145" y="6324"/>
                    <a:pt x="5634" y="6324"/>
                  </a:cubicBezTo>
                  <a:cubicBezTo>
                    <a:pt x="5864" y="6324"/>
                    <a:pt x="6096" y="6240"/>
                    <a:pt x="6284" y="6052"/>
                  </a:cubicBezTo>
                  <a:lnTo>
                    <a:pt x="7565" y="4754"/>
                  </a:lnTo>
                  <a:lnTo>
                    <a:pt x="7785" y="4979"/>
                  </a:lnTo>
                  <a:lnTo>
                    <a:pt x="7189" y="5581"/>
                  </a:lnTo>
                  <a:cubicBezTo>
                    <a:pt x="6826" y="5950"/>
                    <a:pt x="6625" y="6433"/>
                    <a:pt x="6625" y="6958"/>
                  </a:cubicBezTo>
                  <a:lnTo>
                    <a:pt x="6625" y="7511"/>
                  </a:lnTo>
                  <a:cubicBezTo>
                    <a:pt x="6625" y="7511"/>
                    <a:pt x="6875" y="7797"/>
                    <a:pt x="7078" y="7797"/>
                  </a:cubicBezTo>
                  <a:cubicBezTo>
                    <a:pt x="7125" y="7797"/>
                    <a:pt x="7170" y="7782"/>
                    <a:pt x="7208" y="7744"/>
                  </a:cubicBezTo>
                  <a:lnTo>
                    <a:pt x="7595" y="7357"/>
                  </a:lnTo>
                  <a:lnTo>
                    <a:pt x="7815" y="7577"/>
                  </a:lnTo>
                  <a:lnTo>
                    <a:pt x="7214" y="8179"/>
                  </a:lnTo>
                  <a:cubicBezTo>
                    <a:pt x="6845" y="8548"/>
                    <a:pt x="6642" y="9036"/>
                    <a:pt x="6648" y="9554"/>
                  </a:cubicBezTo>
                  <a:lnTo>
                    <a:pt x="6648" y="11365"/>
                  </a:lnTo>
                  <a:cubicBezTo>
                    <a:pt x="6642" y="11997"/>
                    <a:pt x="6826" y="12604"/>
                    <a:pt x="7166" y="13133"/>
                  </a:cubicBezTo>
                  <a:lnTo>
                    <a:pt x="6600" y="13133"/>
                  </a:lnTo>
                  <a:cubicBezTo>
                    <a:pt x="6591" y="13132"/>
                    <a:pt x="6582" y="13131"/>
                    <a:pt x="6573" y="13131"/>
                  </a:cubicBezTo>
                  <a:cubicBezTo>
                    <a:pt x="6473" y="13131"/>
                    <a:pt x="6397" y="13214"/>
                    <a:pt x="6397" y="13319"/>
                  </a:cubicBezTo>
                  <a:cubicBezTo>
                    <a:pt x="6397" y="13426"/>
                    <a:pt x="6600" y="13527"/>
                    <a:pt x="6600" y="13527"/>
                  </a:cubicBezTo>
                  <a:lnTo>
                    <a:pt x="7565" y="13527"/>
                  </a:lnTo>
                  <a:cubicBezTo>
                    <a:pt x="7618" y="13527"/>
                    <a:pt x="7673" y="13509"/>
                    <a:pt x="7714" y="13468"/>
                  </a:cubicBezTo>
                  <a:cubicBezTo>
                    <a:pt x="7785" y="13391"/>
                    <a:pt x="7780" y="13276"/>
                    <a:pt x="7720" y="13199"/>
                  </a:cubicBezTo>
                  <a:cubicBezTo>
                    <a:pt x="7285" y="12699"/>
                    <a:pt x="7046" y="12050"/>
                    <a:pt x="7046" y="11377"/>
                  </a:cubicBezTo>
                  <a:lnTo>
                    <a:pt x="7046" y="9560"/>
                  </a:lnTo>
                  <a:cubicBezTo>
                    <a:pt x="7046" y="9465"/>
                    <a:pt x="7054" y="9370"/>
                    <a:pt x="7071" y="9281"/>
                  </a:cubicBezTo>
                  <a:lnTo>
                    <a:pt x="7582" y="9281"/>
                  </a:lnTo>
                  <a:cubicBezTo>
                    <a:pt x="8440" y="9281"/>
                    <a:pt x="9155" y="8625"/>
                    <a:pt x="9251" y="7791"/>
                  </a:cubicBezTo>
                  <a:cubicBezTo>
                    <a:pt x="10251" y="7761"/>
                    <a:pt x="11056" y="6939"/>
                    <a:pt x="11056" y="5933"/>
                  </a:cubicBezTo>
                  <a:lnTo>
                    <a:pt x="11056" y="3777"/>
                  </a:lnTo>
                  <a:cubicBezTo>
                    <a:pt x="11056" y="1692"/>
                    <a:pt x="9364" y="1"/>
                    <a:pt x="7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41/84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6015" y="1221740"/>
            <a:ext cx="7245350" cy="3312160"/>
          </a:xfrm>
          <a:ln w="28575">
            <a:solidFill>
              <a:schemeClr val="tx1"/>
            </a:solidFill>
          </a:ln>
        </p:spPr>
        <p:txBody>
          <a:bodyPr/>
          <a:lstStyle/>
          <a:p>
            <a:pPr>
              <a:lnSpc>
                <a:spcPct val="150000"/>
              </a:lnSpc>
            </a:pPr>
            <a:r>
              <a:rPr lang="fr-FR" altLang="en-US" sz="2400">
                <a:solidFill>
                  <a:schemeClr val="tx1"/>
                </a:solidFill>
                <a:latin typeface="Times New Roman" panose="02020603050405020304" pitchFamily="18" charset="0"/>
                <a:cs typeface="Times New Roman" panose="02020603050405020304" pitchFamily="18" charset="0"/>
              </a:rPr>
              <a:t>Assurer une croissance économique stable et inclusive qui profite à l'ensemble de la société, en favorisant notamment l'emploi, la réduction de la pauvreté et la prospérité économique</a:t>
            </a:r>
            <a:r>
              <a:rPr lang="fr-FR" altLang="en-US">
                <a:solidFill>
                  <a:schemeClr val="tx1"/>
                </a:solidFill>
              </a:rPr>
              <a:t>.</a:t>
            </a:r>
            <a:endParaRPr lang="fr-FR" altLang="en-US">
              <a:solidFill>
                <a:schemeClr val="tx1"/>
              </a:solidFill>
            </a:endParaRPr>
          </a:p>
        </p:txBody>
      </p:sp>
      <p:sp>
        <p:nvSpPr>
          <p:cNvPr id="3" name="Espace réservé du texte 2"/>
          <p:cNvSpPr>
            <a:spLocks noGrp="1"/>
          </p:cNvSpPr>
          <p:nvPr>
            <p:ph type="body" idx="1"/>
          </p:nvPr>
        </p:nvSpPr>
        <p:spPr>
          <a:xfrm>
            <a:off x="1218565" y="132080"/>
            <a:ext cx="6781800" cy="793750"/>
          </a:xfrm>
        </p:spPr>
        <p:txBody>
          <a:bodyPr>
            <a:scene3d>
              <a:camera prst="orthographicFront"/>
              <a:lightRig rig="threePt" dir="t"/>
            </a:scene3d>
          </a:bodyPr>
          <a:lstStyle/>
          <a:p>
            <a:pPr marL="139700" indent="0" algn="ctr">
              <a:buNone/>
            </a:pPr>
            <a:r>
              <a:rPr lang="fr-FR" altLang="en-US" sz="260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Economique:</a:t>
            </a:r>
            <a:endParaRPr lang="fr-FR" altLang="en-US" sz="260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rot="2100000">
            <a:off x="366930" y="-115465"/>
            <a:ext cx="1523876" cy="1628524"/>
          </a:xfrm>
          <a:prstGeom prst="rect">
            <a:avLst/>
          </a:prstGeom>
          <a:noFill/>
          <a:ln>
            <a:noFill/>
          </a:ln>
        </p:spPr>
      </p:pic>
      <p:sp>
        <p:nvSpPr>
          <p:cNvPr id="4" name="Rectangle à coins arrondi 3"/>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42/84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6015" y="1087755"/>
            <a:ext cx="7701280" cy="2466975"/>
          </a:xfrm>
          <a:ln w="28575">
            <a:solidFill>
              <a:schemeClr val="tx1"/>
            </a:solidFill>
          </a:ln>
        </p:spPr>
        <p:txBody>
          <a:bodyPr/>
          <a:lstStyle/>
          <a:p>
            <a:pPr>
              <a:lnSpc>
                <a:spcPct val="150000"/>
              </a:lnSpc>
            </a:pPr>
            <a:r>
              <a:rPr lang="fr-FR" altLang="en-US">
                <a:solidFill>
                  <a:schemeClr val="tx1"/>
                </a:solidFill>
              </a:rPr>
              <a:t> </a:t>
            </a:r>
            <a:r>
              <a:rPr lang="fr-FR" altLang="en-US" sz="2400">
                <a:solidFill>
                  <a:schemeClr val="tx1"/>
                </a:solidFill>
                <a:latin typeface="Times New Roman" panose="02020603050405020304" pitchFamily="18" charset="0"/>
                <a:cs typeface="Times New Roman" panose="02020603050405020304" pitchFamily="18" charset="0"/>
              </a:rPr>
              <a:t>Promouvoir l'équité, la justice sociale et la qualité de vie pour tous. Cela inclut l'accès à l'éducation, à la santé, à la sécurité alimentaire, ainsi que la protection des droits de l'homme</a:t>
            </a:r>
            <a:r>
              <a:rPr lang="fr-FR" altLang="en-US" sz="2400">
                <a:solidFill>
                  <a:schemeClr val="tx1"/>
                </a:solidFill>
              </a:rPr>
              <a:t>.</a:t>
            </a:r>
            <a:endParaRPr lang="fr-FR" altLang="en-US" sz="2400">
              <a:solidFill>
                <a:schemeClr val="tx1"/>
              </a:solidFill>
            </a:endParaRPr>
          </a:p>
        </p:txBody>
      </p:sp>
      <p:sp>
        <p:nvSpPr>
          <p:cNvPr id="3" name="Espace réservé du texte 2"/>
          <p:cNvSpPr>
            <a:spLocks noGrp="1"/>
          </p:cNvSpPr>
          <p:nvPr>
            <p:ph type="body" idx="1"/>
          </p:nvPr>
        </p:nvSpPr>
        <p:spPr>
          <a:xfrm>
            <a:off x="2694315" y="131905"/>
            <a:ext cx="3754500" cy="793500"/>
          </a:xfrm>
        </p:spPr>
        <p:txBody>
          <a:bodyPr/>
          <a:lstStyle/>
          <a:p>
            <a:pPr marL="139700" indent="0" algn="ctr">
              <a:buNone/>
            </a:pPr>
            <a:r>
              <a:rPr lang="fr-FR" altLang="en-US" sz="280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Sociale</a:t>
            </a:r>
            <a:endParaRPr lang="fr-FR" altLang="en-US" sz="280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7313195" y="3362430"/>
            <a:ext cx="1523876" cy="1628524"/>
          </a:xfrm>
          <a:prstGeom prst="rect">
            <a:avLst/>
          </a:prstGeom>
          <a:noFill/>
          <a:ln>
            <a:noFill/>
          </a:ln>
        </p:spPr>
      </p:pic>
      <p:pic>
        <p:nvPicPr>
          <p:cNvPr id="4" name="Google Shape;935;p64"/>
          <p:cNvPicPr preferRelativeResize="0"/>
          <p:nvPr/>
        </p:nvPicPr>
        <p:blipFill>
          <a:blip r:embed="rId1"/>
          <a:stretch>
            <a:fillRect/>
          </a:stretch>
        </p:blipFill>
        <p:spPr>
          <a:xfrm rot="960000">
            <a:off x="-190600" y="1733655"/>
            <a:ext cx="1523876" cy="1628524"/>
          </a:xfrm>
          <a:prstGeom prst="rect">
            <a:avLst/>
          </a:prstGeom>
          <a:noFill/>
          <a:ln>
            <a:noFill/>
          </a:ln>
        </p:spPr>
      </p:pic>
      <p:sp>
        <p:nvSpPr>
          <p:cNvPr id="5" name="Rectangle à coins arrondi 4"/>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43/84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47140" y="964565"/>
            <a:ext cx="7306945" cy="3119755"/>
          </a:xfrm>
          <a:ln w="28575">
            <a:solidFill>
              <a:schemeClr val="tx1"/>
            </a:solidFill>
          </a:ln>
        </p:spPr>
        <p:txBody>
          <a:bodyPr/>
          <a:lstStyle/>
          <a:p>
            <a:pPr>
              <a:lnSpc>
                <a:spcPct val="150000"/>
              </a:lnSpc>
            </a:pPr>
            <a:r>
              <a:rPr lang="fr-FR" altLang="en-US"/>
              <a:t> </a:t>
            </a:r>
            <a:r>
              <a:rPr lang="fr-FR" altLang="en-US" sz="2400">
                <a:solidFill>
                  <a:schemeClr val="tx1"/>
                </a:solidFill>
                <a:latin typeface="Times New Roman" panose="02020603050405020304" pitchFamily="18" charset="0"/>
                <a:cs typeface="Times New Roman" panose="02020603050405020304" pitchFamily="18" charset="0"/>
              </a:rPr>
              <a:t>Protéger et préserver les ressources naturelles, réduire l'empreinte écologique, minimiser la pollution et favoriser des pratiques durables pour garantir la santé des écosystèmes et la biodiversité</a:t>
            </a:r>
            <a:r>
              <a:rPr lang="fr-FR" altLang="en-US" sz="2400">
                <a:latin typeface="Times New Roman" panose="02020603050405020304" pitchFamily="18" charset="0"/>
                <a:cs typeface="Times New Roman" panose="02020603050405020304" pitchFamily="18" charset="0"/>
              </a:rPr>
              <a:t>.</a:t>
            </a:r>
            <a:endParaRPr lang="fr-FR" altLang="en-US" sz="2400">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1247140" y="294005"/>
            <a:ext cx="7153275" cy="793750"/>
          </a:xfrm>
        </p:spPr>
        <p:txBody>
          <a:bodyPr/>
          <a:lstStyle/>
          <a:p>
            <a:pPr marL="139700" indent="0" algn="ctr">
              <a:buNone/>
            </a:pPr>
            <a:r>
              <a:rPr lang="fr-FR" altLang="en-US" sz="280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Environnemental</a:t>
            </a:r>
            <a:endParaRPr lang="fr-FR" altLang="en-US" sz="280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endParaRPr>
          </a:p>
        </p:txBody>
      </p:sp>
      <p:pic>
        <p:nvPicPr>
          <p:cNvPr id="935" name="Google Shape;935;p64"/>
          <p:cNvPicPr preferRelativeResize="0"/>
          <p:nvPr/>
        </p:nvPicPr>
        <p:blipFill>
          <a:blip r:embed="rId1"/>
          <a:stretch>
            <a:fillRect/>
          </a:stretch>
        </p:blipFill>
        <p:spPr>
          <a:xfrm>
            <a:off x="6928485" y="3649980"/>
            <a:ext cx="1625600" cy="1493520"/>
          </a:xfrm>
          <a:prstGeom prst="rect">
            <a:avLst/>
          </a:prstGeom>
          <a:noFill/>
          <a:ln>
            <a:noFill/>
          </a:ln>
        </p:spPr>
      </p:pic>
      <p:pic>
        <p:nvPicPr>
          <p:cNvPr id="4" name="Google Shape;935;p64"/>
          <p:cNvPicPr preferRelativeResize="0"/>
          <p:nvPr/>
        </p:nvPicPr>
        <p:blipFill>
          <a:blip r:embed="rId1"/>
          <a:stretch>
            <a:fillRect/>
          </a:stretch>
        </p:blipFill>
        <p:spPr>
          <a:xfrm>
            <a:off x="7932320" y="105"/>
            <a:ext cx="1523876" cy="1628524"/>
          </a:xfrm>
          <a:prstGeom prst="rect">
            <a:avLst/>
          </a:prstGeom>
          <a:noFill/>
          <a:ln>
            <a:noFill/>
          </a:ln>
        </p:spPr>
      </p:pic>
      <p:sp>
        <p:nvSpPr>
          <p:cNvPr id="5" name="Rectangle à coins arrondi 4"/>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44/84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Google Shape;930;p64"/>
          <p:cNvSpPr txBox="1"/>
          <p:nvPr/>
        </p:nvSpPr>
        <p:spPr>
          <a:xfrm>
            <a:off x="2606040" y="2397760"/>
            <a:ext cx="4827905" cy="175196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ctr" rtl="0">
              <a:spcBef>
                <a:spcPts val="0"/>
              </a:spcBef>
              <a:spcAft>
                <a:spcPts val="0"/>
              </a:spcAft>
              <a:buNone/>
            </a:pPr>
            <a:r>
              <a:rPr lang="fr-FR" altLang="en-GB"/>
              <a:t>Objectif</a:t>
            </a:r>
            <a:endParaRPr lang="fr-FR" altLang="en-GB"/>
          </a:p>
        </p:txBody>
      </p:sp>
      <p:sp>
        <p:nvSpPr>
          <p:cNvPr id="931" name="Google Shape;931;p64"/>
          <p:cNvSpPr txBox="1"/>
          <p:nvPr/>
        </p:nvSpPr>
        <p:spPr>
          <a:xfrm>
            <a:off x="4000375" y="1564752"/>
            <a:ext cx="1677300" cy="925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r" rtl="0">
              <a:spcBef>
                <a:spcPts val="0"/>
              </a:spcBef>
              <a:spcAft>
                <a:spcPts val="0"/>
              </a:spcAft>
              <a:buNone/>
            </a:pPr>
            <a:r>
              <a:rPr lang="en-GB"/>
              <a:t>0</a:t>
            </a:r>
            <a:r>
              <a:rPr lang="fr-FR" altLang="en-GB"/>
              <a:t>6</a:t>
            </a:r>
            <a:endParaRPr lang="fr-FR" altLang="en-GB"/>
          </a:p>
        </p:txBody>
      </p:sp>
      <p:pic>
        <p:nvPicPr>
          <p:cNvPr id="934" name="Google Shape;934;p64"/>
          <p:cNvPicPr preferRelativeResize="0"/>
          <p:nvPr/>
        </p:nvPicPr>
        <p:blipFill>
          <a:blip r:embed="rId1"/>
          <a:stretch>
            <a:fillRect/>
          </a:stretch>
        </p:blipFill>
        <p:spPr>
          <a:xfrm>
            <a:off x="-878313" y="993488"/>
            <a:ext cx="3176626" cy="3156527"/>
          </a:xfrm>
          <a:prstGeom prst="rect">
            <a:avLst/>
          </a:prstGeom>
          <a:noFill/>
          <a:ln>
            <a:noFill/>
          </a:ln>
        </p:spPr>
      </p:pic>
      <p:pic>
        <p:nvPicPr>
          <p:cNvPr id="935" name="Google Shape;935;p64"/>
          <p:cNvPicPr preferRelativeResize="0"/>
          <p:nvPr/>
        </p:nvPicPr>
        <p:blipFill>
          <a:blip r:embed="rId2"/>
          <a:stretch>
            <a:fillRect/>
          </a:stretch>
        </p:blipFill>
        <p:spPr>
          <a:xfrm>
            <a:off x="1114325" y="1212955"/>
            <a:ext cx="1523876" cy="1628524"/>
          </a:xfrm>
          <a:prstGeom prst="rect">
            <a:avLst/>
          </a:prstGeom>
          <a:noFill/>
          <a:ln>
            <a:noFill/>
          </a:ln>
        </p:spPr>
      </p:pic>
      <p:pic>
        <p:nvPicPr>
          <p:cNvPr id="936" name="Google Shape;936;p64"/>
          <p:cNvPicPr preferRelativeResize="0"/>
          <p:nvPr/>
        </p:nvPicPr>
        <p:blipFill>
          <a:blip r:embed="rId3"/>
          <a:stretch>
            <a:fillRect/>
          </a:stretch>
        </p:blipFill>
        <p:spPr>
          <a:xfrm rot="4840453">
            <a:off x="-627014" y="3918559"/>
            <a:ext cx="2119579" cy="2007358"/>
          </a:xfrm>
          <a:prstGeom prst="rect">
            <a:avLst/>
          </a:prstGeom>
          <a:noFill/>
          <a:ln>
            <a:noFill/>
          </a:ln>
        </p:spPr>
      </p:pic>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45/84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900" y="0"/>
            <a:ext cx="9010015" cy="883285"/>
          </a:xfrm>
        </p:spPr>
        <p:txBody>
          <a:bodyPr>
            <a:scene3d>
              <a:camera prst="orthographicFront"/>
              <a:lightRig rig="threePt" dir="t"/>
            </a:scene3d>
          </a:bodyPr>
          <a:lstStyle/>
          <a:p>
            <a:pPr algn="ctr"/>
            <a:r>
              <a:rPr lang="fr-FR" altLang="en-US" sz="2400">
                <a:solidFill>
                  <a:schemeClr val="accent3"/>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L’ONU a mis 17 objectif </a:t>
            </a:r>
            <a:endParaRPr lang="fr-FR" altLang="en-US" sz="2400">
              <a:solidFill>
                <a:schemeClr val="accent3"/>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3" name="Zone de texte 2"/>
          <p:cNvSpPr txBox="1"/>
          <p:nvPr/>
        </p:nvSpPr>
        <p:spPr>
          <a:xfrm>
            <a:off x="67310" y="759460"/>
            <a:ext cx="9074150" cy="4288790"/>
          </a:xfrm>
          <a:prstGeom prst="rect">
            <a:avLst/>
          </a:prstGeom>
          <a:noFill/>
        </p:spPr>
        <p:txBody>
          <a:bodyPr wrap="square" rtlCol="0">
            <a:noAutofit/>
          </a:bodyPr>
          <a:p>
            <a:pPr marL="0" indent="0" algn="l">
              <a:lnSpc>
                <a:spcPct val="150000"/>
              </a:lnSpc>
              <a:buNone/>
            </a:pPr>
            <a:r>
              <a:rPr lang="fr-FR" altLang="en-US" sz="1800">
                <a:latin typeface="Times New Roman" panose="02020603050405020304" pitchFamily="18" charset="0"/>
                <a:cs typeface="Times New Roman" panose="02020603050405020304" pitchFamily="18" charset="0"/>
                <a:sym typeface="+mn-ea"/>
              </a:rPr>
              <a:t>    </a:t>
            </a:r>
            <a:r>
              <a:rPr lang="fr-FR" altLang="en-US" sz="2200">
                <a:latin typeface="Times New Roman" panose="02020603050405020304" pitchFamily="18" charset="0"/>
                <a:cs typeface="Times New Roman" panose="02020603050405020304" pitchFamily="18" charset="0"/>
                <a:sym typeface="+mn-ea"/>
              </a:rPr>
              <a:t> 1-Pas de pauvreté</a:t>
            </a:r>
            <a:br>
              <a:rPr lang="fr-FR" altLang="en-US" sz="2200">
                <a:latin typeface="Times New Roman" panose="02020603050405020304" pitchFamily="18" charset="0"/>
                <a:cs typeface="Times New Roman" panose="02020603050405020304" pitchFamily="18" charset="0"/>
                <a:sym typeface="+mn-ea"/>
              </a:rPr>
            </a:br>
            <a:r>
              <a:rPr lang="fr-FR" altLang="en-US" sz="2200">
                <a:latin typeface="Times New Roman" panose="02020603050405020304" pitchFamily="18" charset="0"/>
                <a:cs typeface="Times New Roman" panose="02020603050405020304" pitchFamily="18" charset="0"/>
                <a:sym typeface="+mn-ea"/>
              </a:rPr>
              <a:t>     2-Faim "zero"</a:t>
            </a:r>
            <a:br>
              <a:rPr lang="fr-FR" altLang="en-US" sz="2200">
                <a:latin typeface="Times New Roman" panose="02020603050405020304" pitchFamily="18" charset="0"/>
                <a:cs typeface="Times New Roman" panose="02020603050405020304" pitchFamily="18" charset="0"/>
                <a:sym typeface="+mn-ea"/>
              </a:rPr>
            </a:br>
            <a:r>
              <a:rPr lang="fr-FR" altLang="en-US" sz="2200">
                <a:latin typeface="Times New Roman" panose="02020603050405020304" pitchFamily="18" charset="0"/>
                <a:cs typeface="Times New Roman" panose="02020603050405020304" pitchFamily="18" charset="0"/>
                <a:sym typeface="+mn-ea"/>
              </a:rPr>
              <a:t>     3-Bonne santé et bien-être </a:t>
            </a:r>
            <a:endParaRPr lang="fr-FR" altLang="en-US" sz="2200">
              <a:latin typeface="Times New Roman" panose="02020603050405020304" pitchFamily="18" charset="0"/>
              <a:cs typeface="Times New Roman" panose="02020603050405020304" pitchFamily="18" charset="0"/>
              <a:sym typeface="+mn-ea"/>
            </a:endParaRPr>
          </a:p>
          <a:p>
            <a:pPr marL="0" indent="0" algn="l">
              <a:lnSpc>
                <a:spcPct val="150000"/>
              </a:lnSpc>
              <a:buNone/>
            </a:pPr>
            <a:r>
              <a:rPr lang="fr-FR" altLang="en-US" sz="2200">
                <a:latin typeface="Times New Roman" panose="02020603050405020304" pitchFamily="18" charset="0"/>
                <a:cs typeface="Times New Roman" panose="02020603050405020304" pitchFamily="18" charset="0"/>
                <a:sym typeface="+mn-ea"/>
              </a:rPr>
              <a:t>     4-Éducation de qualité</a:t>
            </a:r>
            <a:br>
              <a:rPr lang="fr-FR" altLang="en-US" sz="2200">
                <a:latin typeface="Times New Roman" panose="02020603050405020304" pitchFamily="18" charset="0"/>
                <a:cs typeface="Times New Roman" panose="02020603050405020304" pitchFamily="18" charset="0"/>
                <a:sym typeface="+mn-ea"/>
              </a:rPr>
            </a:br>
            <a:r>
              <a:rPr lang="fr-FR" altLang="en-US" sz="2200">
                <a:latin typeface="Times New Roman" panose="02020603050405020304" pitchFamily="18" charset="0"/>
                <a:cs typeface="Times New Roman" panose="02020603050405020304" pitchFamily="18" charset="0"/>
                <a:sym typeface="+mn-ea"/>
              </a:rPr>
              <a:t>     5-Égalité entre les sexes</a:t>
            </a:r>
            <a:br>
              <a:rPr lang="fr-FR" altLang="en-US" sz="2200">
                <a:latin typeface="Times New Roman" panose="02020603050405020304" pitchFamily="18" charset="0"/>
                <a:cs typeface="Times New Roman" panose="02020603050405020304" pitchFamily="18" charset="0"/>
                <a:sym typeface="+mn-ea"/>
              </a:rPr>
            </a:br>
            <a:r>
              <a:rPr lang="fr-FR" altLang="en-US" sz="2200">
                <a:latin typeface="Times New Roman" panose="02020603050405020304" pitchFamily="18" charset="0"/>
                <a:cs typeface="Times New Roman" panose="02020603050405020304" pitchFamily="18" charset="0"/>
                <a:sym typeface="+mn-ea"/>
              </a:rPr>
              <a:t>     6-Eau propre et assainissement</a:t>
            </a:r>
            <a:br>
              <a:rPr lang="fr-FR" altLang="en-US" sz="2200">
                <a:latin typeface="Times New Roman" panose="02020603050405020304" pitchFamily="18" charset="0"/>
                <a:cs typeface="Times New Roman" panose="02020603050405020304" pitchFamily="18" charset="0"/>
                <a:sym typeface="+mn-ea"/>
              </a:rPr>
            </a:br>
            <a:r>
              <a:rPr lang="fr-FR" altLang="en-US" sz="2200">
                <a:latin typeface="Times New Roman" panose="02020603050405020304" pitchFamily="18" charset="0"/>
                <a:cs typeface="Times New Roman" panose="02020603050405020304" pitchFamily="18" charset="0"/>
                <a:sym typeface="+mn-ea"/>
              </a:rPr>
              <a:t>     7-Énergie propre et d'un coût abordable</a:t>
            </a:r>
            <a:endParaRPr lang="fr-FR" altLang="en-US" sz="2200">
              <a:latin typeface="Times New Roman" panose="02020603050405020304" pitchFamily="18" charset="0"/>
              <a:cs typeface="Times New Roman" panose="02020603050405020304" pitchFamily="18" charset="0"/>
              <a:sym typeface="+mn-ea"/>
            </a:endParaRPr>
          </a:p>
        </p:txBody>
      </p:sp>
      <p:sp>
        <p:nvSpPr>
          <p:cNvPr id="4" name="Rectangle à coins arrondi 3"/>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46/84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re 1"/>
          <p:cNvSpPr>
            <a:spLocks noGrp="1"/>
          </p:cNvSpPr>
          <p:nvPr>
            <p:ph type="title"/>
          </p:nvPr>
        </p:nvSpPr>
        <p:spPr>
          <a:xfrm>
            <a:off x="394335" y="-635"/>
            <a:ext cx="8749665" cy="5144135"/>
          </a:xfrm>
        </p:spPr>
        <p:txBody>
          <a:bodyPr/>
          <a:p>
            <a:pPr marL="0" indent="0">
              <a:lnSpc>
                <a:spcPct val="150000"/>
              </a:lnSpc>
            </a:pPr>
            <a:br>
              <a:rPr lang="fr-FR" altLang="en-US" sz="2200">
                <a:latin typeface="Times New Roman" panose="02020603050405020304" pitchFamily="18" charset="0"/>
                <a:cs typeface="Times New Roman" panose="02020603050405020304" pitchFamily="18" charset="0"/>
              </a:rPr>
            </a:br>
            <a:r>
              <a:rPr lang="fr-FR" altLang="en-US" sz="2200">
                <a:solidFill>
                  <a:schemeClr val="tx1"/>
                </a:solidFill>
                <a:latin typeface="Times New Roman" panose="02020603050405020304" pitchFamily="18" charset="0"/>
                <a:cs typeface="Times New Roman" panose="02020603050405020304" pitchFamily="18" charset="0"/>
              </a:rPr>
              <a:t>8-Travail décent et croissance économique</a:t>
            </a:r>
            <a:br>
              <a:rPr lang="fr-FR" altLang="en-US" sz="2200">
                <a:solidFill>
                  <a:schemeClr val="tx1"/>
                </a:solidFill>
                <a:latin typeface="Times New Roman" panose="02020603050405020304" pitchFamily="18" charset="0"/>
                <a:cs typeface="Times New Roman" panose="02020603050405020304" pitchFamily="18" charset="0"/>
              </a:rPr>
            </a:br>
            <a:r>
              <a:rPr lang="fr-FR" altLang="en-US" sz="2200">
                <a:solidFill>
                  <a:schemeClr val="tx1"/>
                </a:solidFill>
                <a:latin typeface="Times New Roman" panose="02020603050405020304" pitchFamily="18" charset="0"/>
                <a:cs typeface="Times New Roman" panose="02020603050405020304" pitchFamily="18" charset="0"/>
              </a:rPr>
              <a:t>9-Industrie, innovation et infrastructure</a:t>
            </a:r>
            <a:br>
              <a:rPr lang="fr-FR" altLang="en-US" sz="2200">
                <a:solidFill>
                  <a:schemeClr val="tx1"/>
                </a:solidFill>
                <a:latin typeface="Times New Roman" panose="02020603050405020304" pitchFamily="18" charset="0"/>
                <a:cs typeface="Times New Roman" panose="02020603050405020304" pitchFamily="18" charset="0"/>
              </a:rPr>
            </a:br>
            <a:r>
              <a:rPr lang="fr-FR" altLang="en-US" sz="2200">
                <a:solidFill>
                  <a:schemeClr val="tx1"/>
                </a:solidFill>
                <a:latin typeface="Times New Roman" panose="02020603050405020304" pitchFamily="18" charset="0"/>
                <a:cs typeface="Times New Roman" panose="02020603050405020304" pitchFamily="18" charset="0"/>
              </a:rPr>
              <a:t>10Inégalités réduites</a:t>
            </a:r>
            <a:br>
              <a:rPr lang="fr-FR" altLang="en-US" sz="2200">
                <a:solidFill>
                  <a:schemeClr val="tx1"/>
                </a:solidFill>
                <a:latin typeface="Times New Roman" panose="02020603050405020304" pitchFamily="18" charset="0"/>
                <a:cs typeface="Times New Roman" panose="02020603050405020304" pitchFamily="18" charset="0"/>
              </a:rPr>
            </a:br>
            <a:r>
              <a:rPr lang="fr-FR" altLang="en-US" sz="2200">
                <a:solidFill>
                  <a:schemeClr val="tx1"/>
                </a:solidFill>
                <a:latin typeface="Times New Roman" panose="02020603050405020304" pitchFamily="18" charset="0"/>
                <a:cs typeface="Times New Roman" panose="02020603050405020304" pitchFamily="18" charset="0"/>
              </a:rPr>
              <a:t>11-Villes et communautés durables</a:t>
            </a:r>
            <a:br>
              <a:rPr lang="fr-FR" altLang="en-US" sz="2200">
                <a:solidFill>
                  <a:schemeClr val="tx1"/>
                </a:solidFill>
                <a:latin typeface="Times New Roman" panose="02020603050405020304" pitchFamily="18" charset="0"/>
                <a:cs typeface="Times New Roman" panose="02020603050405020304" pitchFamily="18" charset="0"/>
              </a:rPr>
            </a:br>
            <a:r>
              <a:rPr lang="fr-FR" altLang="en-US" sz="2200">
                <a:solidFill>
                  <a:schemeClr val="tx1"/>
                </a:solidFill>
                <a:latin typeface="Times New Roman" panose="02020603050405020304" pitchFamily="18" charset="0"/>
                <a:cs typeface="Times New Roman" panose="02020603050405020304" pitchFamily="18" charset="0"/>
              </a:rPr>
              <a:t>12-Consommation et production responsables</a:t>
            </a:r>
            <a:br>
              <a:rPr lang="fr-FR" altLang="en-US" sz="2200">
                <a:solidFill>
                  <a:schemeClr val="tx1"/>
                </a:solidFill>
                <a:latin typeface="Times New Roman" panose="02020603050405020304" pitchFamily="18" charset="0"/>
                <a:cs typeface="Times New Roman" panose="02020603050405020304" pitchFamily="18" charset="0"/>
              </a:rPr>
            </a:br>
            <a:r>
              <a:rPr lang="fr-FR" altLang="en-US" sz="2200">
                <a:solidFill>
                  <a:schemeClr val="tx1"/>
                </a:solidFill>
                <a:latin typeface="Times New Roman" panose="02020603050405020304" pitchFamily="18" charset="0"/>
                <a:cs typeface="Times New Roman" panose="02020603050405020304" pitchFamily="18" charset="0"/>
              </a:rPr>
              <a:t>13-Mesures relatives à la lutte contre les changements climatiques</a:t>
            </a:r>
            <a:br>
              <a:rPr lang="fr-FR" altLang="en-US" sz="2200">
                <a:solidFill>
                  <a:schemeClr val="tx1"/>
                </a:solidFill>
                <a:latin typeface="Times New Roman" panose="02020603050405020304" pitchFamily="18" charset="0"/>
                <a:cs typeface="Times New Roman" panose="02020603050405020304" pitchFamily="18" charset="0"/>
              </a:rPr>
            </a:br>
            <a:r>
              <a:rPr lang="fr-FR" altLang="en-US" sz="2200">
                <a:solidFill>
                  <a:schemeClr val="tx1"/>
                </a:solidFill>
                <a:latin typeface="Times New Roman" panose="02020603050405020304" pitchFamily="18" charset="0"/>
                <a:cs typeface="Times New Roman" panose="02020603050405020304" pitchFamily="18" charset="0"/>
              </a:rPr>
              <a:t>14-Vie aquatique</a:t>
            </a:r>
            <a:br>
              <a:rPr lang="fr-FR" altLang="en-US" sz="2200">
                <a:solidFill>
                  <a:schemeClr val="tx1"/>
                </a:solidFill>
                <a:latin typeface="Times New Roman" panose="02020603050405020304" pitchFamily="18" charset="0"/>
                <a:cs typeface="Times New Roman" panose="02020603050405020304" pitchFamily="18" charset="0"/>
              </a:rPr>
            </a:br>
            <a:r>
              <a:rPr lang="fr-FR" altLang="en-US" sz="2200">
                <a:solidFill>
                  <a:schemeClr val="tx1"/>
                </a:solidFill>
                <a:latin typeface="Times New Roman" panose="02020603050405020304" pitchFamily="18" charset="0"/>
                <a:cs typeface="Times New Roman" panose="02020603050405020304" pitchFamily="18" charset="0"/>
              </a:rPr>
              <a:t>15-Vie terrestre</a:t>
            </a:r>
            <a:br>
              <a:rPr lang="fr-FR" altLang="en-US" sz="2200">
                <a:solidFill>
                  <a:schemeClr val="tx1"/>
                </a:solidFill>
                <a:latin typeface="Times New Roman" panose="02020603050405020304" pitchFamily="18" charset="0"/>
                <a:cs typeface="Times New Roman" panose="02020603050405020304" pitchFamily="18" charset="0"/>
              </a:rPr>
            </a:br>
            <a:br>
              <a:rPr lang="fr-FR" altLang="en-US" sz="2200">
                <a:solidFill>
                  <a:schemeClr val="tx1"/>
                </a:solidFill>
                <a:latin typeface="Times New Roman" panose="02020603050405020304" pitchFamily="18" charset="0"/>
                <a:cs typeface="Times New Roman" panose="02020603050405020304" pitchFamily="18" charset="0"/>
              </a:rPr>
            </a:br>
            <a:br>
              <a:rPr lang="fr-FR" altLang="en-US" sz="2200">
                <a:latin typeface="Times New Roman" panose="02020603050405020304" pitchFamily="18" charset="0"/>
                <a:cs typeface="Times New Roman" panose="02020603050405020304" pitchFamily="18" charset="0"/>
              </a:rPr>
            </a:br>
            <a:endParaRPr lang="fr-FR" altLang="en-US" sz="2200">
              <a:latin typeface="Times New Roman" panose="02020603050405020304" pitchFamily="18" charset="0"/>
              <a:cs typeface="Times New Roman" panose="02020603050405020304" pitchFamily="18" charset="0"/>
            </a:endParaRPr>
          </a:p>
        </p:txBody>
      </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47/84</a:t>
            </a:r>
            <a:endParaRPr lang="fr-FR"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re 1"/>
          <p:cNvSpPr>
            <a:spLocks noGrp="1"/>
          </p:cNvSpPr>
          <p:nvPr>
            <p:ph type="title"/>
          </p:nvPr>
        </p:nvSpPr>
        <p:spPr>
          <a:xfrm>
            <a:off x="635" y="-635"/>
            <a:ext cx="9143365" cy="2804160"/>
          </a:xfrm>
        </p:spPr>
        <p:txBody>
          <a:bodyPr/>
          <a:p>
            <a:pPr>
              <a:lnSpc>
                <a:spcPct val="150000"/>
              </a:lnSpc>
            </a:pPr>
            <a:r>
              <a:rPr lang="fr-FR" altLang="en-US" sz="2200">
                <a:solidFill>
                  <a:schemeClr val="tx1"/>
                </a:solidFill>
                <a:latin typeface="Times New Roman" panose="02020603050405020304" pitchFamily="18" charset="0"/>
                <a:cs typeface="Times New Roman" panose="02020603050405020304" pitchFamily="18" charset="0"/>
                <a:sym typeface="+mn-ea"/>
              </a:rPr>
              <a:t>16-Paix, justice et institutions efficaces</a:t>
            </a:r>
            <a:br>
              <a:rPr lang="fr-FR" altLang="en-US" sz="2200">
                <a:solidFill>
                  <a:schemeClr val="tx1"/>
                </a:solidFill>
                <a:latin typeface="Times New Roman" panose="02020603050405020304" pitchFamily="18" charset="0"/>
                <a:cs typeface="Times New Roman" panose="02020603050405020304" pitchFamily="18" charset="0"/>
                <a:sym typeface="+mn-ea"/>
              </a:rPr>
            </a:br>
            <a:r>
              <a:rPr lang="fr-FR" altLang="en-US" sz="2200">
                <a:solidFill>
                  <a:schemeClr val="tx1"/>
                </a:solidFill>
                <a:latin typeface="Times New Roman" panose="02020603050405020304" pitchFamily="18" charset="0"/>
                <a:cs typeface="Times New Roman" panose="02020603050405020304" pitchFamily="18" charset="0"/>
                <a:sym typeface="+mn-ea"/>
              </a:rPr>
              <a:t>17-Partenariats pour la réalisation des objectifs</a:t>
            </a:r>
            <a:br>
              <a:rPr lang="fr-FR" altLang="en-US" sz="2200">
                <a:solidFill>
                  <a:schemeClr val="tx1"/>
                </a:solidFill>
                <a:latin typeface="Times New Roman" panose="02020603050405020304" pitchFamily="18" charset="0"/>
                <a:cs typeface="Times New Roman" panose="02020603050405020304" pitchFamily="18" charset="0"/>
                <a:sym typeface="+mn-ea"/>
              </a:rPr>
            </a:br>
            <a:endParaRPr lang="fr-FR" altLang="en-US" sz="2200">
              <a:solidFill>
                <a:schemeClr val="tx1"/>
              </a:solidFill>
              <a:latin typeface="Times New Roman" panose="02020603050405020304" pitchFamily="18" charset="0"/>
              <a:cs typeface="Times New Roman" panose="02020603050405020304" pitchFamily="18" charset="0"/>
              <a:sym typeface="+mn-ea"/>
            </a:endParaRPr>
          </a:p>
        </p:txBody>
      </p:sp>
      <p:sp>
        <p:nvSpPr>
          <p:cNvPr id="5" name="Rectangle à coins arrondi 4"/>
          <p:cNvSpPr/>
          <p:nvPr/>
        </p:nvSpPr>
        <p:spPr>
          <a:xfrm>
            <a:off x="8029575" y="436435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48/84</a:t>
            </a:r>
            <a:endParaRPr lang="fr-FR"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955575" y="305"/>
            <a:ext cx="5095800" cy="11357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2800" dirty="0">
                <a:solidFill>
                  <a:schemeClr val="accent3"/>
                </a:solidFill>
                <a:latin typeface="Times New Roman" panose="02020603050405020304" pitchFamily="18" charset="0"/>
                <a:cs typeface="Times New Roman" panose="02020603050405020304" pitchFamily="18" charset="0"/>
              </a:rPr>
              <a:t>INTRODUCTION</a:t>
            </a:r>
            <a:endParaRPr lang="fr-FR" altLang="en-GB" sz="2800" dirty="0">
              <a:solidFill>
                <a:schemeClr val="accent3"/>
              </a:solidFill>
              <a:latin typeface="Times New Roman" panose="02020603050405020304" pitchFamily="18" charset="0"/>
              <a:cs typeface="Times New Roman" panose="02020603050405020304" pitchFamily="18" charset="0"/>
            </a:endParaRPr>
          </a:p>
        </p:txBody>
      </p:sp>
      <p:sp>
        <p:nvSpPr>
          <p:cNvPr id="427" name="Google Shape;427;p40"/>
          <p:cNvSpPr txBox="1">
            <a:spLocks noGrp="1"/>
          </p:cNvSpPr>
          <p:nvPr>
            <p:ph type="subTitle" idx="1"/>
          </p:nvPr>
        </p:nvSpPr>
        <p:spPr>
          <a:xfrm>
            <a:off x="490855" y="1136082"/>
            <a:ext cx="5457881" cy="3343451"/>
          </a:xfrm>
          <a:prstGeom prst="rect">
            <a:avLst/>
          </a:prstGeom>
          <a:ln w="28575">
            <a:solidFill>
              <a:schemeClr val="bg2">
                <a:lumMod val="10000"/>
              </a:schemeClr>
            </a:solidFill>
          </a:ln>
        </p:spPr>
        <p:txBody>
          <a:bodyPr spcFirstLastPara="1" wrap="square" lIns="91425" tIns="91425" rIns="91425" bIns="91425" anchor="ctr" anchorCtr="0">
            <a:noAutofit/>
          </a:bodyPr>
          <a:lstStyle/>
          <a:p>
            <a:pPr marL="0" indent="0" algn="l">
              <a:lnSpc>
                <a:spcPct val="130000"/>
              </a:lnSpc>
            </a:pP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Pour longtemps ,l'Homme a pollué et surexploté les ressources naturelles sans réaliser </a:t>
            </a:r>
            <a:r>
              <a:rPr lang="fr-FR"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q</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ue cette façon de faire n'était pas</a:t>
            </a:r>
            <a:r>
              <a:rPr lang="fr-FR"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durable elle  satisfait des besoins et des désires immédiats </a:t>
            </a:r>
            <a:r>
              <a:rPr lang="fr-FR"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m</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ais</a:t>
            </a:r>
            <a:r>
              <a:rPr 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 menace le devenir de la planète et  </a:t>
            </a:r>
            <a:endParaRPr 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endParaRPr>
          </a:p>
          <a:p>
            <a:pPr marL="0" indent="0" algn="l">
              <a:lnSpc>
                <a:spcPct val="130000"/>
              </a:lnSpc>
            </a:pPr>
            <a:r>
              <a:rPr lang="fr-FR" alt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ses </a:t>
            </a:r>
            <a:r>
              <a:rPr 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habitants </a:t>
            </a:r>
            <a:endParaRPr lang="en-GB" alt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endParaRPr>
          </a:p>
        </p:txBody>
      </p:sp>
      <p:cxnSp>
        <p:nvCxnSpPr>
          <p:cNvPr id="428" name="Google Shape;428;p40"/>
          <p:cNvCxnSpPr/>
          <p:nvPr/>
        </p:nvCxnSpPr>
        <p:spPr>
          <a:xfrm>
            <a:off x="1028775" y="921893"/>
            <a:ext cx="5022600" cy="0"/>
          </a:xfrm>
          <a:prstGeom prst="straightConnector1">
            <a:avLst/>
          </a:prstGeom>
          <a:noFill/>
          <a:ln w="9525" cap="flat" cmpd="sng">
            <a:solidFill>
              <a:schemeClr val="lt2"/>
            </a:solidFill>
            <a:prstDash val="solid"/>
            <a:round/>
            <a:headEnd type="none" w="med" len="med"/>
            <a:tailEnd type="none" w="med" len="med"/>
          </a:ln>
        </p:spPr>
      </p:cxnSp>
      <p:pic>
        <p:nvPicPr>
          <p:cNvPr id="429" name="Google Shape;429;p40"/>
          <p:cNvPicPr preferRelativeResize="0"/>
          <p:nvPr/>
        </p:nvPicPr>
        <p:blipFill>
          <a:blip r:embed="rId1"/>
          <a:stretch>
            <a:fillRect/>
          </a:stretch>
        </p:blipFill>
        <p:spPr>
          <a:xfrm>
            <a:off x="8457936" y="3635838"/>
            <a:ext cx="4232449" cy="4198589"/>
          </a:xfrm>
          <a:prstGeom prst="rect">
            <a:avLst/>
          </a:prstGeom>
          <a:noFill/>
          <a:ln>
            <a:noFill/>
          </a:ln>
        </p:spPr>
      </p:pic>
      <p:pic>
        <p:nvPicPr>
          <p:cNvPr id="1026" name="Picture 2" descr="Planet Earth in tears crying in despair on a black background,  environmental crisis concept, generative AI Illustration Stock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190" y="1255072"/>
            <a:ext cx="2752067" cy="2525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à coins arrondi 1"/>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Google Shape;930;p64"/>
          <p:cNvSpPr txBox="1"/>
          <p:nvPr/>
        </p:nvSpPr>
        <p:spPr>
          <a:xfrm>
            <a:off x="1074420" y="1175385"/>
            <a:ext cx="6647180" cy="260604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ctr" rtl="0">
              <a:spcBef>
                <a:spcPts val="0"/>
              </a:spcBef>
              <a:spcAft>
                <a:spcPts val="0"/>
              </a:spcAft>
              <a:buNone/>
            </a:pPr>
            <a:r>
              <a:rPr lang="fr-FR" altLang="en-GB"/>
              <a:t>les indicateurs de DD </a:t>
            </a:r>
            <a:endParaRPr lang="fr-FR" altLang="en-GB"/>
          </a:p>
        </p:txBody>
      </p:sp>
      <p:sp>
        <p:nvSpPr>
          <p:cNvPr id="931" name="Google Shape;931;p64"/>
          <p:cNvSpPr txBox="1"/>
          <p:nvPr/>
        </p:nvSpPr>
        <p:spPr>
          <a:xfrm>
            <a:off x="3279650" y="112"/>
            <a:ext cx="1677300" cy="925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r" rtl="0">
              <a:spcBef>
                <a:spcPts val="0"/>
              </a:spcBef>
              <a:spcAft>
                <a:spcPts val="0"/>
              </a:spcAft>
              <a:buNone/>
            </a:pPr>
            <a:r>
              <a:rPr lang="en-GB"/>
              <a:t>0</a:t>
            </a:r>
            <a:r>
              <a:rPr lang="fr-FR" altLang="en-GB"/>
              <a:t>7</a:t>
            </a:r>
            <a:endParaRPr lang="fr-FR" altLang="en-GB"/>
          </a:p>
        </p:txBody>
      </p:sp>
      <p:pic>
        <p:nvPicPr>
          <p:cNvPr id="934" name="Google Shape;934;p64"/>
          <p:cNvPicPr preferRelativeResize="0"/>
          <p:nvPr/>
        </p:nvPicPr>
        <p:blipFill>
          <a:blip r:embed="rId1"/>
          <a:stretch>
            <a:fillRect/>
          </a:stretch>
        </p:blipFill>
        <p:spPr>
          <a:xfrm>
            <a:off x="-1373613" y="2674968"/>
            <a:ext cx="3176626" cy="3156527"/>
          </a:xfrm>
          <a:prstGeom prst="rect">
            <a:avLst/>
          </a:prstGeom>
          <a:noFill/>
          <a:ln>
            <a:noFill/>
          </a:ln>
        </p:spPr>
      </p:pic>
      <p:pic>
        <p:nvPicPr>
          <p:cNvPr id="935" name="Google Shape;935;p64"/>
          <p:cNvPicPr preferRelativeResize="0"/>
          <p:nvPr/>
        </p:nvPicPr>
        <p:blipFill>
          <a:blip r:embed="rId2"/>
          <a:stretch>
            <a:fillRect/>
          </a:stretch>
        </p:blipFill>
        <p:spPr>
          <a:xfrm>
            <a:off x="2818665" y="3714220"/>
            <a:ext cx="1523876" cy="1628524"/>
          </a:xfrm>
          <a:prstGeom prst="rect">
            <a:avLst/>
          </a:prstGeom>
          <a:noFill/>
          <a:ln>
            <a:noFill/>
          </a:ln>
        </p:spPr>
      </p:pic>
      <p:pic>
        <p:nvPicPr>
          <p:cNvPr id="936" name="Google Shape;936;p64"/>
          <p:cNvPicPr preferRelativeResize="0"/>
          <p:nvPr/>
        </p:nvPicPr>
        <p:blipFill>
          <a:blip r:embed="rId3"/>
          <a:stretch>
            <a:fillRect/>
          </a:stretch>
        </p:blipFill>
        <p:spPr>
          <a:xfrm rot="4840453">
            <a:off x="-627014" y="3918559"/>
            <a:ext cx="2119579" cy="2007358"/>
          </a:xfrm>
          <a:prstGeom prst="rect">
            <a:avLst/>
          </a:prstGeom>
          <a:noFill/>
          <a:ln>
            <a:noFill/>
          </a:ln>
        </p:spPr>
      </p:pic>
      <p:sp>
        <p:nvSpPr>
          <p:cNvPr id="5" name="Rectangle à coins arrondi 4"/>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49/84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Définition</a:t>
            </a:r>
            <a:endParaRPr lang="fr-FR" altLang="en-US" sz="260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5" name="Espace réservé du texte 4"/>
          <p:cNvSpPr>
            <a:spLocks noGrp="1"/>
          </p:cNvSpPr>
          <p:nvPr>
            <p:ph type="body" idx="1"/>
          </p:nvPr>
        </p:nvSpPr>
        <p:spPr>
          <a:xfrm>
            <a:off x="720090" y="1152525"/>
            <a:ext cx="7703820" cy="2819400"/>
          </a:xfrm>
          <a:ln w="28575">
            <a:solidFill>
              <a:schemeClr val="bg2">
                <a:lumMod val="10000"/>
              </a:schemeClr>
            </a:solidFill>
          </a:ln>
        </p:spPr>
        <p:txBody>
          <a:bodyPr/>
          <a:lstStyle/>
          <a:p>
            <a:pPr marL="152400" indent="0" algn="l">
              <a:lnSpc>
                <a:spcPct val="150000"/>
              </a:lnSpc>
              <a:buNone/>
            </a:pPr>
            <a:r>
              <a:rPr sz="2200" dirty="0">
                <a:latin typeface="Times New Roman" panose="02020603050405020304" pitchFamily="18" charset="0"/>
                <a:cs typeface="Times New Roman" panose="02020603050405020304" pitchFamily="18" charset="0"/>
                <a:sym typeface="+mn-ea"/>
              </a:rPr>
              <a:t>Un indicateur est une information </a:t>
            </a:r>
            <a:r>
              <a:rPr sz="2200" b="1" dirty="0">
                <a:latin typeface="Times New Roman" panose="02020603050405020304" pitchFamily="18" charset="0"/>
                <a:cs typeface="Times New Roman" panose="02020603050405020304" pitchFamily="18" charset="0"/>
                <a:sym typeface="+mn-ea"/>
              </a:rPr>
              <a:t>synthétique,</a:t>
            </a:r>
            <a:r>
              <a:rPr sz="2200" dirty="0">
                <a:latin typeface="Times New Roman" panose="02020603050405020304" pitchFamily="18" charset="0"/>
                <a:cs typeface="Times New Roman" panose="02020603050405020304" pitchFamily="18" charset="0"/>
                <a:sym typeface="+mn-ea"/>
              </a:rPr>
              <a:t> </a:t>
            </a:r>
            <a:r>
              <a:rPr sz="2200" b="1" dirty="0">
                <a:latin typeface="Times New Roman" panose="02020603050405020304" pitchFamily="18" charset="0"/>
                <a:cs typeface="Times New Roman" panose="02020603050405020304" pitchFamily="18" charset="0"/>
                <a:sym typeface="+mn-ea"/>
              </a:rPr>
              <a:t>finalisée</a:t>
            </a:r>
            <a:r>
              <a:rPr sz="2200" dirty="0">
                <a:latin typeface="Times New Roman" panose="02020603050405020304" pitchFamily="18" charset="0"/>
                <a:cs typeface="Times New Roman" panose="02020603050405020304" pitchFamily="18" charset="0"/>
                <a:sym typeface="+mn-ea"/>
              </a:rPr>
              <a:t> servant </a:t>
            </a:r>
            <a:r>
              <a:rPr sz="2200" dirty="0">
                <a:latin typeface="Times New Roman" panose="02020603050405020304" pitchFamily="18" charset="0"/>
                <a:ea typeface="Times New Roman" panose="02020603050405020304" pitchFamily="18" charset="0"/>
                <a:sym typeface="+mn-ea"/>
              </a:rPr>
              <a:t>à</a:t>
            </a:r>
            <a:r>
              <a:rPr sz="2200" dirty="0">
                <a:latin typeface="Times New Roman" panose="02020603050405020304" pitchFamily="18" charset="0"/>
                <a:cs typeface="Times New Roman" panose="02020603050405020304" pitchFamily="18" charset="0"/>
                <a:sym typeface="+mn-ea"/>
              </a:rPr>
              <a:t> caractériser une </a:t>
            </a:r>
            <a:r>
              <a:rPr sz="2200" dirty="0">
                <a:solidFill>
                  <a:srgbClr val="FF3300"/>
                </a:solidFill>
                <a:latin typeface="Times New Roman" panose="02020603050405020304" pitchFamily="18" charset="0"/>
                <a:cs typeface="Times New Roman" panose="02020603050405020304" pitchFamily="18" charset="0"/>
                <a:sym typeface="+mn-ea"/>
              </a:rPr>
              <a:t>situation évolutive</a:t>
            </a:r>
            <a:r>
              <a:rPr sz="2200" dirty="0">
                <a:latin typeface="Times New Roman" panose="02020603050405020304" pitchFamily="18" charset="0"/>
                <a:cs typeface="Times New Roman" panose="02020603050405020304" pitchFamily="18" charset="0"/>
                <a:sym typeface="+mn-ea"/>
              </a:rPr>
              <a:t>, une action ou les conséquences et les résultats d’une action, pour les évaluer et les comparer </a:t>
            </a:r>
            <a:r>
              <a:rPr sz="2200" dirty="0">
                <a:latin typeface="Times New Roman" panose="02020603050405020304" pitchFamily="18" charset="0"/>
                <a:ea typeface="Times New Roman" panose="02020603050405020304" pitchFamily="18" charset="0"/>
                <a:sym typeface="+mn-ea"/>
              </a:rPr>
              <a:t>à</a:t>
            </a:r>
            <a:r>
              <a:rPr sz="2200" dirty="0">
                <a:latin typeface="Times New Roman" panose="02020603050405020304" pitchFamily="18" charset="0"/>
                <a:cs typeface="Times New Roman" panose="02020603050405020304" pitchFamily="18" charset="0"/>
                <a:sym typeface="+mn-ea"/>
              </a:rPr>
              <a:t> leur état </a:t>
            </a:r>
            <a:r>
              <a:rPr sz="2200" dirty="0">
                <a:latin typeface="Times New Roman" panose="02020603050405020304" pitchFamily="18" charset="0"/>
                <a:ea typeface="Times New Roman" panose="02020603050405020304" pitchFamily="18" charset="0"/>
                <a:sym typeface="+mn-ea"/>
              </a:rPr>
              <a:t>à</a:t>
            </a:r>
            <a:r>
              <a:rPr sz="2200" dirty="0">
                <a:latin typeface="Times New Roman" panose="02020603050405020304" pitchFamily="18" charset="0"/>
                <a:cs typeface="Times New Roman" panose="02020603050405020304" pitchFamily="18" charset="0"/>
                <a:sym typeface="+mn-ea"/>
              </a:rPr>
              <a:t> d’autres dates, passées ou projetées, ou aux états </a:t>
            </a:r>
            <a:r>
              <a:rPr sz="2200" dirty="0">
                <a:latin typeface="Times New Roman" panose="02020603050405020304" pitchFamily="18" charset="0"/>
                <a:ea typeface="Times New Roman" panose="02020603050405020304" pitchFamily="18" charset="0"/>
                <a:sym typeface="+mn-ea"/>
              </a:rPr>
              <a:t>à</a:t>
            </a:r>
            <a:r>
              <a:rPr sz="2200" dirty="0">
                <a:latin typeface="Times New Roman" panose="02020603050405020304" pitchFamily="18" charset="0"/>
                <a:cs typeface="Times New Roman" panose="02020603050405020304" pitchFamily="18" charset="0"/>
                <a:sym typeface="+mn-ea"/>
              </a:rPr>
              <a:t> la même date d’autres sujets similaires.</a:t>
            </a:r>
            <a:endParaRPr sz="2200" dirty="0">
              <a:latin typeface="Times New Roman" panose="02020603050405020304" pitchFamily="18" charset="0"/>
              <a:cs typeface="Times New Roman" panose="02020603050405020304" pitchFamily="18" charset="0"/>
            </a:endParaRPr>
          </a:p>
          <a:p>
            <a:pPr marL="152400" indent="0" algn="l">
              <a:buNone/>
            </a:pPr>
            <a:endParaRPr lang="fr-FR" altLang="en-US" sz="2200" dirty="0">
              <a:latin typeface="Times New Roman" panose="02020603050405020304" pitchFamily="18" charset="0"/>
              <a:cs typeface="Times New Roman" panose="02020603050405020304" pitchFamily="18" charset="0"/>
            </a:endParaRPr>
          </a:p>
        </p:txBody>
      </p:sp>
      <p:sp>
        <p:nvSpPr>
          <p:cNvPr id="2" name="Rectangle à coins arrondi 1"/>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50/84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à coins arrondi 9"/>
          <p:cNvSpPr/>
          <p:nvPr/>
        </p:nvSpPr>
        <p:spPr>
          <a:xfrm>
            <a:off x="978535" y="1283970"/>
            <a:ext cx="3201035" cy="3834130"/>
          </a:xfrm>
          <a:prstGeom prst="roundRect">
            <a:avLst/>
          </a:prstGeom>
          <a:solidFill>
            <a:schemeClr val="accent4">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4" name="Sous-titre 3"/>
          <p:cNvSpPr>
            <a:spLocks noGrp="1"/>
          </p:cNvSpPr>
          <p:nvPr>
            <p:ph type="subTitle" idx="1"/>
          </p:nvPr>
        </p:nvSpPr>
        <p:spPr>
          <a:xfrm>
            <a:off x="1127613" y="1344296"/>
            <a:ext cx="2907600" cy="347400"/>
          </a:xfrm>
        </p:spPr>
        <p:txBody>
          <a:bodyPr/>
          <a:lstStyle/>
          <a:p>
            <a:r>
              <a:rPr lang="fr-FR" altLang="en-US"/>
              <a:t>01</a:t>
            </a:r>
            <a:endParaRPr lang="fr-FR" altLang="en-US"/>
          </a:p>
        </p:txBody>
      </p:sp>
      <p:sp>
        <p:nvSpPr>
          <p:cNvPr id="5" name="Sous-titre 4"/>
          <p:cNvSpPr>
            <a:spLocks noGrp="1"/>
          </p:cNvSpPr>
          <p:nvPr>
            <p:ph type="subTitle" idx="2"/>
          </p:nvPr>
        </p:nvSpPr>
        <p:spPr>
          <a:xfrm>
            <a:off x="1127760" y="1868170"/>
            <a:ext cx="2907665" cy="3149600"/>
          </a:xfrm>
        </p:spPr>
        <p:txBody>
          <a:bodyPr/>
          <a:lstStyle/>
          <a:p>
            <a:r>
              <a:rPr sz="2000" dirty="0">
                <a:latin typeface="Times New Roman" panose="02020603050405020304" pitchFamily="18" charset="0"/>
                <a:cs typeface="Times New Roman" panose="02020603050405020304" pitchFamily="18" charset="0"/>
                <a:sym typeface="+mn-ea"/>
              </a:rPr>
              <a:t>réduire le nombre de mesures et de paramètres qui seraient normalement nécessaires pour rendre compte d’une situatio</a:t>
            </a:r>
            <a:r>
              <a:rPr lang="fr-FR" sz="2000" dirty="0">
                <a:latin typeface="Times New Roman" panose="02020603050405020304" pitchFamily="18" charset="0"/>
                <a:cs typeface="Times New Roman" panose="02020603050405020304" pitchFamily="18" charset="0"/>
                <a:sym typeface="+mn-ea"/>
              </a:rPr>
              <a:t>n</a:t>
            </a:r>
            <a:endParaRPr lang="fr-FR" sz="2000" dirty="0">
              <a:latin typeface="Times New Roman" panose="02020603050405020304" pitchFamily="18" charset="0"/>
              <a:cs typeface="Times New Roman" panose="02020603050405020304" pitchFamily="18" charset="0"/>
              <a:sym typeface="+mn-ea"/>
            </a:endParaRPr>
          </a:p>
        </p:txBody>
      </p:sp>
      <p:sp>
        <p:nvSpPr>
          <p:cNvPr id="6" name="Titre 5"/>
          <p:cNvSpPr>
            <a:spLocks noGrp="1"/>
          </p:cNvSpPr>
          <p:nvPr>
            <p:ph type="title"/>
          </p:nvPr>
        </p:nvSpPr>
        <p:spPr/>
        <p:txBody>
          <a:bodyPr>
            <a:scene3d>
              <a:camera prst="orthographicFront"/>
              <a:lightRig rig="threePt" dir="t"/>
            </a:scene3d>
          </a:bodyPr>
          <a:lstStyle/>
          <a:p>
            <a:r>
              <a:rPr lang="fr-FR" altLang="en-US">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Fonctions des indicateurs</a:t>
            </a:r>
            <a:endParaRPr lang="fr-FR" altLang="en-US">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2" name="Rectangle à coins arrondi 1"/>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51/84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à coins arrondi 1"/>
          <p:cNvSpPr/>
          <p:nvPr/>
        </p:nvSpPr>
        <p:spPr>
          <a:xfrm>
            <a:off x="5355590" y="1283335"/>
            <a:ext cx="3303270" cy="3846195"/>
          </a:xfrm>
          <a:prstGeom prst="roundRect">
            <a:avLst/>
          </a:prstGeom>
          <a:solidFill>
            <a:schemeClr val="accent6">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6" name="Titre 5"/>
          <p:cNvSpPr>
            <a:spLocks noGrp="1"/>
          </p:cNvSpPr>
          <p:nvPr>
            <p:ph type="title"/>
          </p:nvPr>
        </p:nvSpPr>
        <p:spPr/>
        <p:txBody>
          <a:bodyPr>
            <a:scene3d>
              <a:camera prst="orthographicFront"/>
              <a:lightRig rig="threePt" dir="t"/>
            </a:scene3d>
          </a:bodyPr>
          <a:lstStyle/>
          <a:p>
            <a:r>
              <a:rPr lang="fr-FR" altLang="en-US">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Fonctions des indicateurs</a:t>
            </a:r>
            <a:endParaRPr lang="fr-FR" altLang="en-US">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7" name="Sous-titre 6"/>
          <p:cNvSpPr>
            <a:spLocks noGrp="1"/>
          </p:cNvSpPr>
          <p:nvPr>
            <p:ph type="subTitle" idx="3"/>
          </p:nvPr>
        </p:nvSpPr>
        <p:spPr>
          <a:xfrm>
            <a:off x="5355803" y="1520826"/>
            <a:ext cx="2907600" cy="347400"/>
          </a:xfrm>
        </p:spPr>
        <p:txBody>
          <a:bodyPr/>
          <a:lstStyle/>
          <a:p>
            <a:r>
              <a:rPr lang="fr-FR" altLang="en-US"/>
              <a:t>02</a:t>
            </a:r>
            <a:endParaRPr lang="fr-FR" altLang="en-US"/>
          </a:p>
        </p:txBody>
      </p:sp>
      <p:sp>
        <p:nvSpPr>
          <p:cNvPr id="8" name="Sous-titre 7"/>
          <p:cNvSpPr>
            <a:spLocks noGrp="1"/>
          </p:cNvSpPr>
          <p:nvPr>
            <p:ph type="subTitle" idx="4"/>
          </p:nvPr>
        </p:nvSpPr>
        <p:spPr>
          <a:xfrm>
            <a:off x="5553710" y="1868170"/>
            <a:ext cx="2907665" cy="3145155"/>
          </a:xfrm>
        </p:spPr>
        <p:txBody>
          <a:bodyPr/>
          <a:lstStyle/>
          <a:p>
            <a:r>
              <a:rPr sz="2000" dirty="0">
                <a:latin typeface="Times New Roman" panose="02020603050405020304" pitchFamily="18" charset="0"/>
                <a:cs typeface="Times New Roman" panose="02020603050405020304" pitchFamily="18" charset="0"/>
                <a:sym typeface="+mn-ea"/>
              </a:rPr>
              <a:t>simplifier le processus de communication des résultats de mesures aux utilisateurs</a:t>
            </a:r>
            <a:endParaRPr lang="fr-FR" altLang="en-US" sz="2000" dirty="0">
              <a:latin typeface="Times New Roman" panose="02020603050405020304" pitchFamily="18" charset="0"/>
              <a:cs typeface="Times New Roman" panose="02020603050405020304" pitchFamily="18" charset="0"/>
              <a:sym typeface="+mn-ea"/>
            </a:endParaRPr>
          </a:p>
        </p:txBody>
      </p:sp>
      <p:sp>
        <p:nvSpPr>
          <p:cNvPr id="5" name="Rectangle à coins arrondi 4"/>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52/84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 y="95885"/>
            <a:ext cx="8907780" cy="5047615"/>
          </a:xfrm>
        </p:spPr>
        <p:txBody>
          <a:bodyPr>
            <a:scene3d>
              <a:camera prst="orthographicFront"/>
              <a:lightRig rig="harsh" dir="t"/>
            </a:scene3d>
            <a:sp3d extrusionH="57150" prstMaterial="matte">
              <a:bevelT w="63500" h="12700" prst="angle"/>
              <a:contourClr>
                <a:schemeClr val="bg1">
                  <a:lumMod val="65000"/>
                </a:schemeClr>
              </a:contourClr>
            </a:sp3d>
          </a:bodyPr>
          <a:lstStyle/>
          <a:p>
            <a:pPr algn="just"/>
            <a:r>
              <a:rPr lang="fr-FR" altLang="en-US" dirty="0">
                <a:solidFill>
                  <a:schemeClr val="accent3"/>
                </a:solidFill>
                <a:effectLst/>
                <a:latin typeface="Times New Roman" panose="02020603050405020304" pitchFamily="18" charset="0"/>
                <a:cs typeface="Times New Roman" panose="02020603050405020304" pitchFamily="18" charset="0"/>
              </a:rPr>
              <a:t>Pour cela un certain nombre d’indicateur est attribué </a:t>
            </a:r>
            <a:endParaRPr lang="fr-FR" altLang="en-US" dirty="0">
              <a:solidFill>
                <a:schemeClr val="accent3"/>
              </a:solidFill>
              <a:effectLst/>
              <a:latin typeface="Times New Roman" panose="02020603050405020304" pitchFamily="18" charset="0"/>
              <a:cs typeface="Times New Roman" panose="02020603050405020304" pitchFamily="18" charset="0"/>
            </a:endParaRPr>
          </a:p>
        </p:txBody>
      </p:sp>
      <p:pic>
        <p:nvPicPr>
          <p:cNvPr id="934" name="Google Shape;934;p64"/>
          <p:cNvPicPr preferRelativeResize="0"/>
          <p:nvPr/>
        </p:nvPicPr>
        <p:blipFill>
          <a:blip r:embed="rId1"/>
          <a:stretch>
            <a:fillRect/>
          </a:stretch>
        </p:blipFill>
        <p:spPr>
          <a:xfrm>
            <a:off x="2981852" y="3800188"/>
            <a:ext cx="3176626" cy="3156527"/>
          </a:xfrm>
          <a:prstGeom prst="rect">
            <a:avLst/>
          </a:prstGeom>
          <a:noFill/>
          <a:ln>
            <a:noFill/>
          </a:ln>
        </p:spPr>
      </p:pic>
      <p:pic>
        <p:nvPicPr>
          <p:cNvPr id="935" name="Google Shape;935;p64"/>
          <p:cNvPicPr preferRelativeResize="0"/>
          <p:nvPr/>
        </p:nvPicPr>
        <p:blipFill>
          <a:blip r:embed="rId2"/>
          <a:stretch>
            <a:fillRect/>
          </a:stretch>
        </p:blipFill>
        <p:spPr>
          <a:xfrm>
            <a:off x="6530240" y="4378430"/>
            <a:ext cx="1523876" cy="1628524"/>
          </a:xfrm>
          <a:prstGeom prst="rect">
            <a:avLst/>
          </a:prstGeom>
          <a:noFill/>
          <a:ln>
            <a:noFill/>
          </a:ln>
        </p:spPr>
      </p:pic>
      <p:pic>
        <p:nvPicPr>
          <p:cNvPr id="936" name="Google Shape;936;p64"/>
          <p:cNvPicPr preferRelativeResize="0"/>
          <p:nvPr/>
        </p:nvPicPr>
        <p:blipFill>
          <a:blip r:embed="rId3"/>
          <a:stretch>
            <a:fillRect/>
          </a:stretch>
        </p:blipFill>
        <p:spPr>
          <a:xfrm rot="4840453">
            <a:off x="3084561" y="4582769"/>
            <a:ext cx="2119579" cy="2007358"/>
          </a:xfrm>
          <a:prstGeom prst="rect">
            <a:avLst/>
          </a:prstGeom>
          <a:noFill/>
          <a:ln>
            <a:noFill/>
          </a:ln>
        </p:spPr>
      </p:pic>
      <p:sp>
        <p:nvSpPr>
          <p:cNvPr id="5" name="Rectangle à coins arrondi 4"/>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53/84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53035"/>
            <a:ext cx="8423910" cy="3829685"/>
          </a:xfrm>
        </p:spPr>
        <p:txBody>
          <a:bodyPr/>
          <a:lstStyle/>
          <a:p>
            <a:pPr algn="ctr"/>
            <a:r>
              <a:rPr lang="fr-FR" altLang="en-US" b="1" dirty="0">
                <a:solidFill>
                  <a:srgbClr val="7030A0"/>
                </a:solidFill>
                <a:latin typeface="Times New Roman" panose="02020603050405020304" pitchFamily="18" charset="0"/>
                <a:cs typeface="Times New Roman" panose="02020603050405020304" pitchFamily="18" charset="0"/>
              </a:rPr>
              <a:t>Défi 1</a:t>
            </a:r>
            <a:r>
              <a:rPr lang="fr-FR" altLang="en-US" dirty="0">
                <a:latin typeface="Times New Roman" panose="02020603050405020304" pitchFamily="18" charset="0"/>
                <a:cs typeface="Times New Roman" panose="02020603050405020304" pitchFamily="18" charset="0"/>
              </a:rPr>
              <a:t>: </a:t>
            </a:r>
            <a:r>
              <a:rPr lang="fr-FR" altLang="en-US"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Consommation et production durable</a:t>
            </a:r>
            <a:endParaRPr lang="fr-FR" altLang="en-US"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pic>
        <p:nvPicPr>
          <p:cNvPr id="934" name="Google Shape;934;p64"/>
          <p:cNvPicPr preferRelativeResize="0"/>
          <p:nvPr/>
        </p:nvPicPr>
        <p:blipFill>
          <a:blip r:embed="rId1"/>
          <a:stretch>
            <a:fillRect/>
          </a:stretch>
        </p:blipFill>
        <p:spPr>
          <a:xfrm>
            <a:off x="-855453" y="2410808"/>
            <a:ext cx="3176626" cy="3156527"/>
          </a:xfrm>
          <a:prstGeom prst="rect">
            <a:avLst/>
          </a:prstGeom>
          <a:noFill/>
          <a:ln>
            <a:noFill/>
          </a:ln>
        </p:spPr>
      </p:pic>
      <p:pic>
        <p:nvPicPr>
          <p:cNvPr id="935" name="Google Shape;935;p64"/>
          <p:cNvPicPr preferRelativeResize="0"/>
          <p:nvPr/>
        </p:nvPicPr>
        <p:blipFill>
          <a:blip r:embed="rId2"/>
          <a:stretch>
            <a:fillRect/>
          </a:stretch>
        </p:blipFill>
        <p:spPr>
          <a:xfrm>
            <a:off x="607595" y="257915"/>
            <a:ext cx="1523876" cy="1628524"/>
          </a:xfrm>
          <a:prstGeom prst="rect">
            <a:avLst/>
          </a:prstGeom>
          <a:noFill/>
          <a:ln>
            <a:noFill/>
          </a:ln>
        </p:spPr>
      </p:pic>
      <p:pic>
        <p:nvPicPr>
          <p:cNvPr id="936" name="Google Shape;936;p64"/>
          <p:cNvPicPr preferRelativeResize="0"/>
          <p:nvPr/>
        </p:nvPicPr>
        <p:blipFill>
          <a:blip r:embed="rId3"/>
          <a:stretch>
            <a:fillRect/>
          </a:stretch>
        </p:blipFill>
        <p:spPr>
          <a:xfrm rot="4840453">
            <a:off x="-604154" y="5335879"/>
            <a:ext cx="2119579" cy="2007358"/>
          </a:xfrm>
          <a:prstGeom prst="rect">
            <a:avLst/>
          </a:prstGeom>
          <a:noFill/>
          <a:ln>
            <a:noFill/>
          </a:ln>
        </p:spPr>
      </p:pic>
      <p:pic>
        <p:nvPicPr>
          <p:cNvPr id="7" name="Google Shape;935;p64"/>
          <p:cNvPicPr preferRelativeResize="0"/>
          <p:nvPr/>
        </p:nvPicPr>
        <p:blipFill>
          <a:blip r:embed="rId2"/>
          <a:stretch>
            <a:fillRect/>
          </a:stretch>
        </p:blipFill>
        <p:spPr>
          <a:xfrm>
            <a:off x="6899810" y="2204825"/>
            <a:ext cx="1523876" cy="1628524"/>
          </a:xfrm>
          <a:prstGeom prst="rect">
            <a:avLst/>
          </a:prstGeom>
          <a:noFill/>
          <a:ln>
            <a:noFill/>
          </a:ln>
        </p:spPr>
      </p:pic>
      <p:sp>
        <p:nvSpPr>
          <p:cNvPr id="5" name="Rectangle à coins arrondi 4"/>
          <p:cNvSpPr/>
          <p:nvPr/>
        </p:nvSpPr>
        <p:spPr>
          <a:xfrm>
            <a:off x="8189595" y="43395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54/84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Indic1</a:t>
            </a:r>
            <a:r>
              <a:rPr lang="fr-FR" dirty="0">
                <a:latin typeface="Times New Roman" panose="02020603050405020304" pitchFamily="18" charset="0"/>
                <a:cs typeface="Times New Roman" panose="02020603050405020304" pitchFamily="18" charset="0"/>
              </a:rPr>
              <a:t>: </a:t>
            </a:r>
            <a:r>
              <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Exploitation des eaux souterraines</a:t>
            </a:r>
            <a:endPar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720090" y="1152525"/>
            <a:ext cx="8270875" cy="3416300"/>
          </a:xfrm>
        </p:spPr>
        <p:txBody>
          <a:bodyPr/>
          <a:lstStyle/>
          <a:p>
            <a:endParaRPr lang="fr-FR" dirty="0"/>
          </a:p>
        </p:txBody>
      </p:sp>
      <p:graphicFrame>
        <p:nvGraphicFramePr>
          <p:cNvPr id="6" name="Graphique 5"/>
          <p:cNvGraphicFramePr/>
          <p:nvPr/>
        </p:nvGraphicFramePr>
        <p:xfrm>
          <a:off x="720000" y="1152475"/>
          <a:ext cx="5903995" cy="3416400"/>
        </p:xfrm>
        <a:graphic>
          <a:graphicData uri="http://schemas.openxmlformats.org/drawingml/2006/chart">
            <c:chart xmlns:c="http://schemas.openxmlformats.org/drawingml/2006/chart" xmlns:r="http://schemas.openxmlformats.org/officeDocument/2006/relationships" r:id="rId1"/>
          </a:graphicData>
        </a:graphic>
      </p:graphicFrame>
      <p:sp>
        <p:nvSpPr>
          <p:cNvPr id="7" name="Rectangle 6"/>
          <p:cNvSpPr/>
          <p:nvPr/>
        </p:nvSpPr>
        <p:spPr>
          <a:xfrm>
            <a:off x="6892925" y="1984375"/>
            <a:ext cx="1790700" cy="1174750"/>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6">
                    <a:lumMod val="50000"/>
                  </a:schemeClr>
                </a:solidFill>
                <a:latin typeface="Times New Roman" panose="02020603050405020304" pitchFamily="18" charset="0"/>
                <a:cs typeface="Times New Roman" panose="02020603050405020304" pitchFamily="18" charset="0"/>
              </a:rPr>
              <a:t>Source</a:t>
            </a:r>
            <a:r>
              <a:rPr lang="fr-FR" sz="1600" dirty="0">
                <a:solidFill>
                  <a:schemeClr val="accent6">
                    <a:lumMod val="50000"/>
                  </a:schemeClr>
                </a:solidFill>
                <a:latin typeface="Times New Roman" panose="02020603050405020304" pitchFamily="18" charset="0"/>
                <a:cs typeface="Times New Roman" panose="02020603050405020304" pitchFamily="18" charset="0"/>
              </a:rPr>
              <a:t> </a:t>
            </a:r>
            <a:r>
              <a:rPr lang="fr-FR" dirty="0">
                <a:solidFill>
                  <a:schemeClr val="accent6">
                    <a:lumMod val="50000"/>
                  </a:schemeClr>
                </a:solidFill>
                <a:latin typeface="Times New Roman" panose="02020603050405020304" pitchFamily="18" charset="0"/>
                <a:cs typeface="Times New Roman" panose="02020603050405020304" pitchFamily="18" charset="0"/>
              </a:rPr>
              <a:t>: </a:t>
            </a:r>
            <a:r>
              <a:rPr lang="fr-FR" sz="1600" dirty="0">
                <a:solidFill>
                  <a:schemeClr val="accent6">
                    <a:lumMod val="50000"/>
                  </a:schemeClr>
                </a:solidFill>
                <a:latin typeface="Times New Roman" panose="02020603050405020304" pitchFamily="18" charset="0"/>
                <a:cs typeface="Times New Roman" panose="02020603050405020304" pitchFamily="18" charset="0"/>
              </a:rPr>
              <a:t>DGRGE</a:t>
            </a:r>
            <a:r>
              <a:rPr lang="fr-FR" dirty="0">
                <a:latin typeface="Times New Roman" panose="02020603050405020304" pitchFamily="18" charset="0"/>
                <a:cs typeface="Times New Roman" panose="02020603050405020304" pitchFamily="18" charset="0"/>
              </a:rPr>
              <a:t>E</a:t>
            </a:r>
            <a:endParaRPr lang="fr-FR" dirty="0">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2"/>
          <a:stretch>
            <a:fillRect/>
          </a:stretch>
        </p:blipFill>
        <p:spPr>
          <a:xfrm>
            <a:off x="6708040" y="-476145"/>
            <a:ext cx="1523876" cy="1628524"/>
          </a:xfrm>
          <a:prstGeom prst="rect">
            <a:avLst/>
          </a:prstGeom>
          <a:noFill/>
          <a:ln>
            <a:noFill/>
          </a:ln>
        </p:spPr>
      </p:pic>
      <p:sp>
        <p:nvSpPr>
          <p:cNvPr id="5" name="Rectangle à coins arrondi 4"/>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55/84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0000" y="164387"/>
            <a:ext cx="7704000" cy="1099334"/>
          </a:xfrm>
        </p:spPr>
        <p:txBody>
          <a:bodyPr/>
          <a:lstStyle/>
          <a:p>
            <a:r>
              <a:rPr lang="fr-FR"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Indic2</a:t>
            </a:r>
            <a:r>
              <a:rPr lang="fr-FR" dirty="0"/>
              <a:t>: </a:t>
            </a:r>
            <a:r>
              <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Exploitation des ressources en eau profonds</a:t>
            </a:r>
            <a:endPar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720000" y="1343989"/>
            <a:ext cx="7704000" cy="3224886"/>
          </a:xfrm>
        </p:spPr>
        <p:txBody>
          <a:bodyPr/>
          <a:lstStyle/>
          <a:p>
            <a:r>
              <a:rPr lang="fr-FR" dirty="0"/>
              <a:t>S</a:t>
            </a:r>
            <a:endParaRPr lang="fr-FR" dirty="0"/>
          </a:p>
        </p:txBody>
      </p:sp>
      <p:graphicFrame>
        <p:nvGraphicFramePr>
          <p:cNvPr id="4" name="Graphique 3"/>
          <p:cNvGraphicFramePr/>
          <p:nvPr/>
        </p:nvGraphicFramePr>
        <p:xfrm>
          <a:off x="720000" y="1343989"/>
          <a:ext cx="5316067" cy="3224886"/>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 coins arrondis 4"/>
          <p:cNvSpPr/>
          <p:nvPr/>
        </p:nvSpPr>
        <p:spPr>
          <a:xfrm>
            <a:off x="6431622" y="1561672"/>
            <a:ext cx="1633591" cy="1263721"/>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accent6">
                    <a:lumMod val="50000"/>
                  </a:schemeClr>
                </a:solidFill>
              </a:rPr>
              <a:t>Source:DGRE </a:t>
            </a:r>
            <a:r>
              <a:rPr lang="fr-FR" sz="1600" dirty="0"/>
              <a:t>DRGE</a:t>
            </a:r>
            <a:endParaRPr lang="fr-FR" sz="1600" dirty="0"/>
          </a:p>
        </p:txBody>
      </p:sp>
      <p:pic>
        <p:nvPicPr>
          <p:cNvPr id="935" name="Google Shape;935;p64"/>
          <p:cNvPicPr preferRelativeResize="0"/>
          <p:nvPr/>
        </p:nvPicPr>
        <p:blipFill>
          <a:blip r:embed="rId2"/>
          <a:stretch>
            <a:fillRect/>
          </a:stretch>
        </p:blipFill>
        <p:spPr>
          <a:xfrm>
            <a:off x="6674385" y="2940155"/>
            <a:ext cx="1523876" cy="1628524"/>
          </a:xfrm>
          <a:prstGeom prst="rect">
            <a:avLst/>
          </a:prstGeom>
          <a:noFill/>
          <a:ln>
            <a:noFill/>
          </a:ln>
        </p:spPr>
      </p:pic>
      <p:sp>
        <p:nvSpPr>
          <p:cNvPr id="6" name="Rectangle à coins arrondi 5"/>
          <p:cNvSpPr/>
          <p:nvPr/>
        </p:nvSpPr>
        <p:spPr>
          <a:xfrm>
            <a:off x="8065135" y="429069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56/84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720090" y="1152525"/>
            <a:ext cx="7703820" cy="2830195"/>
          </a:xfrm>
          <a:ln w="28575">
            <a:solidFill>
              <a:schemeClr val="tx1"/>
            </a:solidFill>
          </a:ln>
        </p:spPr>
        <p:txBody>
          <a:bodyPr/>
          <a:lstStyle/>
          <a:p>
            <a:pPr marL="152400" indent="0" algn="l">
              <a:lnSpc>
                <a:spcPct val="150000"/>
              </a:lnSpc>
              <a:buNone/>
            </a:pPr>
            <a:r>
              <a:rPr lang="fr-FR" sz="2400" b="0" i="0" u="none" strike="noStrike" baseline="0" dirty="0">
                <a:solidFill>
                  <a:srgbClr val="585757"/>
                </a:solidFill>
                <a:latin typeface="Times New Roman" panose="02020603050405020304" pitchFamily="18" charset="0"/>
                <a:cs typeface="Times New Roman" panose="02020603050405020304" pitchFamily="18" charset="0"/>
              </a:rPr>
              <a:t>Cette forte exploitation des ressources en eau souterraine a entrainé une </a:t>
            </a:r>
            <a:r>
              <a:rPr lang="fr-FR" sz="24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détérioration de la qualité de ces eaux</a:t>
            </a:r>
            <a:r>
              <a:rPr lang="fr-FR" sz="2400" b="0" i="0" u="none" strike="noStrike" baseline="0" dirty="0">
                <a:solidFill>
                  <a:srgbClr val="585757"/>
                </a:solidFill>
                <a:latin typeface="Times New Roman" panose="02020603050405020304" pitchFamily="18" charset="0"/>
                <a:cs typeface="Times New Roman" panose="02020603050405020304" pitchFamily="18" charset="0"/>
              </a:rPr>
              <a:t> et </a:t>
            </a:r>
            <a:r>
              <a:rPr lang="fr-FR" sz="24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une augmentation de la salinité</a:t>
            </a:r>
            <a:r>
              <a:rPr lang="fr-FR" sz="2400" b="0" i="0" u="none" strike="noStrike" baseline="0" dirty="0">
                <a:solidFill>
                  <a:srgbClr val="585757"/>
                </a:solidFill>
                <a:latin typeface="Times New Roman" panose="02020603050405020304" pitchFamily="18" charset="0"/>
                <a:cs typeface="Times New Roman" panose="02020603050405020304" pitchFamily="18" charset="0"/>
              </a:rPr>
              <a:t> ainsi qu’une infiltration de l’eau de mer dans certaines nappes côtières.</a:t>
            </a:r>
            <a:endParaRPr lang="fr-FR" sz="2400" dirty="0">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607595" y="-476145"/>
            <a:ext cx="1523876" cy="1628524"/>
          </a:xfrm>
          <a:prstGeom prst="rect">
            <a:avLst/>
          </a:prstGeom>
          <a:noFill/>
          <a:ln>
            <a:noFill/>
          </a:ln>
        </p:spPr>
      </p:pic>
      <p:pic>
        <p:nvPicPr>
          <p:cNvPr id="2" name="Google Shape;935;p64"/>
          <p:cNvPicPr preferRelativeResize="0"/>
          <p:nvPr/>
        </p:nvPicPr>
        <p:blipFill>
          <a:blip r:embed="rId1"/>
          <a:stretch>
            <a:fillRect/>
          </a:stretch>
        </p:blipFill>
        <p:spPr>
          <a:xfrm>
            <a:off x="6561355" y="-476145"/>
            <a:ext cx="1523876" cy="1628524"/>
          </a:xfrm>
          <a:prstGeom prst="rect">
            <a:avLst/>
          </a:prstGeom>
          <a:noFill/>
          <a:ln>
            <a:noFill/>
          </a:ln>
        </p:spPr>
      </p:pic>
      <p:sp>
        <p:nvSpPr>
          <p:cNvPr id="5" name="Rectangle à coins arrondi 4"/>
          <p:cNvSpPr/>
          <p:nvPr/>
        </p:nvSpPr>
        <p:spPr>
          <a:xfrm>
            <a:off x="8300720" y="416750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57/84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Espace réservé du texte 2"/>
          <p:cNvSpPr>
            <a:spLocks noGrp="1"/>
          </p:cNvSpPr>
          <p:nvPr>
            <p:ph type="body" idx="1"/>
          </p:nvPr>
        </p:nvSpPr>
        <p:spPr>
          <a:xfrm>
            <a:off x="635" y="0"/>
            <a:ext cx="9143365" cy="5144135"/>
          </a:xfrm>
        </p:spPr>
        <p:txBody>
          <a:bodyPr/>
          <a:p>
            <a:endParaRPr lang="fr-FR" altLang="en-US"/>
          </a:p>
        </p:txBody>
      </p:sp>
      <p:sp>
        <p:nvSpPr>
          <p:cNvPr id="4" name="Titre 3"/>
          <p:cNvSpPr>
            <a:spLocks noGrp="1"/>
          </p:cNvSpPr>
          <p:nvPr/>
        </p:nvSpPr>
        <p:spPr>
          <a:xfrm>
            <a:off x="635" y="0"/>
            <a:ext cx="9142730" cy="514286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Fahkwang" panose="00000500000000000000"/>
              <a:buNone/>
              <a:defRPr sz="2800" b="0" i="0" u="none" strike="noStrike" cap="none">
                <a:solidFill>
                  <a:schemeClr val="lt2"/>
                </a:solidFill>
                <a:latin typeface="Fahkwang" panose="00000500000000000000"/>
                <a:ea typeface="Fahkwang" panose="00000500000000000000"/>
                <a:cs typeface="Fahkwang" panose="00000500000000000000"/>
                <a:sym typeface="Fahkwang" panose="00000500000000000000"/>
              </a:defRPr>
            </a:lvl1pPr>
            <a:lvl2pPr marR="0" lvl="1"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2pPr>
            <a:lvl3pPr marR="0" lvl="2"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3pPr>
            <a:lvl4pPr marR="0" lvl="3"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4pPr>
            <a:lvl5pPr marR="0" lvl="4"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5pPr>
            <a:lvl6pPr marR="0" lvl="5"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6pPr>
            <a:lvl7pPr marR="0" lvl="6"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7pPr>
            <a:lvl8pPr marR="0" lvl="7"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8pPr>
            <a:lvl9pPr marR="0" lvl="8"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9pPr>
          </a:lstStyle>
          <a:p>
            <a:pPr algn="l">
              <a:lnSpc>
                <a:spcPct val="150000"/>
              </a:lnSpc>
            </a:pPr>
            <a:r>
              <a:rPr lang="fr-FR" altLang="en-US" dirty="0">
                <a:solidFill>
                  <a:srgbClr val="7030A0"/>
                </a:solidFill>
                <a:latin typeface="Times New Roman" panose="02020603050405020304" pitchFamily="18" charset="0"/>
                <a:cs typeface="Times New Roman" panose="02020603050405020304" pitchFamily="18" charset="0"/>
              </a:rPr>
              <a:t>Défi 2</a:t>
            </a:r>
            <a:r>
              <a:rPr lang="fr-FR" altLang="en-US" dirty="0">
                <a:latin typeface="Times New Roman" panose="02020603050405020304" pitchFamily="18" charset="0"/>
                <a:cs typeface="Times New Roman" panose="02020603050405020304" pitchFamily="18" charset="0"/>
              </a:rPr>
              <a:t>: </a:t>
            </a:r>
            <a:r>
              <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Promouvoir une économie performante, renforcer l’équite sociale et lutter contre les disparités régionales</a:t>
            </a:r>
            <a:endPar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a:p>
            <a:pPr algn="l">
              <a:lnSpc>
                <a:spcPct val="150000"/>
              </a:lnSpc>
            </a:pPr>
            <a:endParaRPr lang="fr-FR" altLang="en-US"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7123965" y="2757275"/>
            <a:ext cx="1523876" cy="1628524"/>
          </a:xfrm>
          <a:prstGeom prst="rect">
            <a:avLst/>
          </a:prstGeom>
          <a:noFill/>
          <a:ln>
            <a:noFill/>
          </a:ln>
        </p:spPr>
      </p:pic>
      <p:sp>
        <p:nvSpPr>
          <p:cNvPr id="5" name="Rectangle à coins arrondi 4"/>
          <p:cNvSpPr/>
          <p:nvPr/>
        </p:nvSpPr>
        <p:spPr>
          <a:xfrm>
            <a:off x="8177530" y="420370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58/84</a:t>
            </a:r>
            <a:endParaRPr lang="fr-FR"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4" name="Titre 3"/>
          <p:cNvSpPr>
            <a:spLocks noGrp="1"/>
          </p:cNvSpPr>
          <p:nvPr>
            <p:ph type="title" idx="4"/>
          </p:nvPr>
        </p:nvSpPr>
        <p:spPr>
          <a:xfrm>
            <a:off x="918845" y="557530"/>
            <a:ext cx="5039360" cy="614045"/>
          </a:xfrm>
          <a:noFill/>
          <a:extLst>
            <a:ext uri="{909E8E84-426E-40DD-AFC4-6F175D3DCCD1}">
              <a14:hiddenFill xmlns:a14="http://schemas.microsoft.com/office/drawing/2010/main">
                <a:solidFill>
                  <a:schemeClr val="accent2"/>
                </a:solidFill>
              </a14:hiddenFill>
            </a:ext>
          </a:extLst>
        </p:spPr>
        <p:txBody>
          <a:bodyPr/>
          <a:lstStyle/>
          <a:p>
            <a:r>
              <a:rPr lang="fr-FR" altLang="en-US" sz="2800">
                <a:solidFill>
                  <a:schemeClr val="accent3"/>
                </a:solidFill>
                <a:latin typeface="Times New Roman" panose="02020603050405020304" pitchFamily="18" charset="0"/>
                <a:cs typeface="Times New Roman" panose="02020603050405020304" pitchFamily="18" charset="0"/>
              </a:rPr>
              <a:t>INTRODUCTION</a:t>
            </a:r>
            <a:endParaRPr lang="fr-FR" altLang="en-US" sz="2800">
              <a:solidFill>
                <a:schemeClr val="accent3"/>
              </a:solidFill>
              <a:latin typeface="Times New Roman" panose="02020603050405020304" pitchFamily="18" charset="0"/>
              <a:cs typeface="Times New Roman" panose="02020603050405020304" pitchFamily="18" charset="0"/>
            </a:endParaRPr>
          </a:p>
        </p:txBody>
      </p:sp>
      <p:sp>
        <p:nvSpPr>
          <p:cNvPr id="10" name="Zone de texte 9"/>
          <p:cNvSpPr txBox="1"/>
          <p:nvPr/>
        </p:nvSpPr>
        <p:spPr>
          <a:xfrm>
            <a:off x="616449" y="1458930"/>
            <a:ext cx="5147354" cy="2864150"/>
          </a:xfrm>
          <a:prstGeom prst="rect">
            <a:avLst/>
          </a:prstGeom>
          <a:noFill/>
          <a:ln w="38100">
            <a:solidFill>
              <a:schemeClr val="tx1"/>
            </a:solidFill>
          </a:ln>
        </p:spPr>
        <p:txBody>
          <a:bodyPr wrap="square" rtlCol="0">
            <a:noAutofit/>
          </a:bodyPr>
          <a:lstStyle/>
          <a:p>
            <a:pPr>
              <a:lnSpc>
                <a:spcPct val="140000"/>
              </a:lnSpc>
            </a:pPr>
            <a:r>
              <a:rPr lang="fr-FR" altLang="en-US" sz="2400" dirty="0">
                <a:latin typeface="Times New Roman" panose="02020603050405020304" pitchFamily="18" charset="0"/>
                <a:cs typeface="Times New Roman" panose="02020603050405020304" pitchFamily="18" charset="0"/>
              </a:rPr>
              <a:t>Heureusement la conscience humaine du l’importance de  l’équilibre environnementale nous oblige à réfléchir de tout nos activités face à l’environnement</a:t>
            </a:r>
            <a:r>
              <a:rPr lang="fr-FR" altLang="en-US" dirty="0"/>
              <a:t>.</a:t>
            </a:r>
            <a:endParaRPr lang="en-GB" b="1" dirty="0">
              <a:solidFill>
                <a:schemeClr val="bg1">
                  <a:lumMod val="50000"/>
                </a:schemeClr>
              </a:solidFill>
              <a:latin typeface="Source Sans Pro Black" panose="020B0803030403020204" pitchFamily="34" charset="0"/>
              <a:ea typeface="Source Sans Pro Black" panose="020B0803030403020204" pitchFamily="34" charset="0"/>
              <a:sym typeface="+mn-ea"/>
            </a:endParaRPr>
          </a:p>
          <a:p>
            <a:r>
              <a:rPr lang="fr-FR" altLang="en-US" dirty="0"/>
              <a:t> </a:t>
            </a:r>
            <a:endParaRPr lang="fr-FR" altLang="en-US" dirty="0"/>
          </a:p>
        </p:txBody>
      </p:sp>
      <p:cxnSp>
        <p:nvCxnSpPr>
          <p:cNvPr id="428" name="Google Shape;428;p40"/>
          <p:cNvCxnSpPr/>
          <p:nvPr/>
        </p:nvCxnSpPr>
        <p:spPr>
          <a:xfrm>
            <a:off x="1029005" y="1250666"/>
            <a:ext cx="5022600" cy="0"/>
          </a:xfrm>
          <a:prstGeom prst="straightConnector1">
            <a:avLst/>
          </a:prstGeom>
          <a:noFill/>
          <a:ln w="9525" cap="flat" cmpd="sng">
            <a:solidFill>
              <a:schemeClr val="lt2"/>
            </a:solidFill>
            <a:prstDash val="solid"/>
            <a:round/>
            <a:headEnd type="none" w="med" len="med"/>
            <a:tailEnd type="none" w="med" len="med"/>
          </a:ln>
        </p:spPr>
      </p:cxnSp>
      <p:pic>
        <p:nvPicPr>
          <p:cNvPr id="935" name="Google Shape;935;p64"/>
          <p:cNvPicPr preferRelativeResize="0"/>
          <p:nvPr/>
        </p:nvPicPr>
        <p:blipFill>
          <a:blip r:embed="rId1"/>
          <a:stretch>
            <a:fillRect/>
          </a:stretch>
        </p:blipFill>
        <p:spPr>
          <a:xfrm>
            <a:off x="5886350" y="3514830"/>
            <a:ext cx="1523876" cy="1628524"/>
          </a:xfrm>
          <a:prstGeom prst="rect">
            <a:avLst/>
          </a:prstGeom>
          <a:noFill/>
          <a:ln>
            <a:noFill/>
          </a:ln>
        </p:spPr>
      </p:pic>
      <p:pic>
        <p:nvPicPr>
          <p:cNvPr id="2" name="Picture 5" descr="A picture containing outdoor object&#10;&#10;Description automatically generated"/>
          <p:cNvPicPr>
            <a:picLocks noChangeAspect="1"/>
          </p:cNvPicPr>
          <p:nvPr/>
        </p:nvPicPr>
        <p:blipFill>
          <a:blip r:embed="rId2"/>
          <a:stretch>
            <a:fillRect/>
          </a:stretch>
        </p:blipFill>
        <p:spPr>
          <a:xfrm>
            <a:off x="6174152" y="328083"/>
            <a:ext cx="3149918" cy="318674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à coins arrondi 2"/>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Indica1</a:t>
            </a:r>
            <a:r>
              <a:rPr lang="fr-FR" dirty="0">
                <a:latin typeface="Times New Roman" panose="02020603050405020304" pitchFamily="18" charset="0"/>
                <a:cs typeface="Times New Roman" panose="02020603050405020304" pitchFamily="18" charset="0"/>
              </a:rPr>
              <a:t>:</a:t>
            </a:r>
            <a:r>
              <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Taux de pauvreté</a:t>
            </a:r>
            <a:r>
              <a:rPr lang="fr-FR" dirty="0">
                <a:solidFill>
                  <a:schemeClr val="bg2"/>
                </a:solidFill>
                <a:effectLst>
                  <a:innerShdw blurRad="63500" dist="50800" dir="13500000">
                    <a:srgbClr val="000000">
                      <a:alpha val="50000"/>
                    </a:srgbClr>
                  </a:innerShdw>
                </a:effectLst>
              </a:rPr>
              <a:t> </a:t>
            </a:r>
            <a:endParaRPr lang="fr-FR" dirty="0">
              <a:solidFill>
                <a:schemeClr val="bg2"/>
              </a:solidFill>
              <a:effectLst>
                <a:innerShdw blurRad="63500" dist="50800" dir="13500000">
                  <a:srgbClr val="000000">
                    <a:alpha val="50000"/>
                  </a:srgbClr>
                </a:innerShdw>
              </a:effectLst>
            </a:endParaRPr>
          </a:p>
        </p:txBody>
      </p:sp>
      <p:sp>
        <p:nvSpPr>
          <p:cNvPr id="3" name="Espace réservé du texte 2"/>
          <p:cNvSpPr>
            <a:spLocks noGrp="1"/>
          </p:cNvSpPr>
          <p:nvPr>
            <p:ph type="body" idx="1"/>
          </p:nvPr>
        </p:nvSpPr>
        <p:spPr>
          <a:xfrm>
            <a:off x="0" y="1152474"/>
            <a:ext cx="9144000" cy="3991025"/>
          </a:xfrm>
        </p:spPr>
        <p:txBody>
          <a:bodyPr/>
          <a:lstStyle/>
          <a:p>
            <a:pPr marL="152400" indent="0" algn="l">
              <a:buNone/>
            </a:pPr>
            <a:endParaRPr lang="fr-FR" dirty="0"/>
          </a:p>
        </p:txBody>
      </p:sp>
      <p:sp>
        <p:nvSpPr>
          <p:cNvPr id="4" name="Titre 1"/>
          <p:cNvSpPr>
            <a:spLocks noGrp="1"/>
          </p:cNvSpPr>
          <p:nvPr/>
        </p:nvSpPr>
        <p:spPr>
          <a:xfrm>
            <a:off x="205650" y="1299735"/>
            <a:ext cx="7704000" cy="572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Fahkwang" panose="00000500000000000000"/>
              <a:buNone/>
              <a:defRPr sz="2800" b="0" i="0" u="none" strike="noStrike" cap="none">
                <a:solidFill>
                  <a:schemeClr val="lt2"/>
                </a:solidFill>
                <a:latin typeface="Fahkwang" panose="00000500000000000000"/>
                <a:ea typeface="Fahkwang" panose="00000500000000000000"/>
                <a:cs typeface="Fahkwang" panose="00000500000000000000"/>
                <a:sym typeface="Fahkwang" panose="00000500000000000000"/>
              </a:defRPr>
            </a:lvl1pPr>
            <a:lvl2pPr marR="0" lvl="1"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2pPr>
            <a:lvl3pPr marR="0" lvl="2"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3pPr>
            <a:lvl4pPr marR="0" lvl="3"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4pPr>
            <a:lvl5pPr marR="0" lvl="4"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5pPr>
            <a:lvl6pPr marR="0" lvl="5"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6pPr>
            <a:lvl7pPr marR="0" lvl="6"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7pPr>
            <a:lvl8pPr marR="0" lvl="7"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8pPr>
            <a:lvl9pPr marR="0" lvl="8"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9pPr>
          </a:lstStyle>
          <a:p>
            <a:r>
              <a:rPr lang="fr-FR" dirty="0">
                <a:solidFill>
                  <a:schemeClr val="accent3"/>
                </a:solidFill>
                <a:latin typeface="Times New Roman" panose="02020603050405020304" pitchFamily="18" charset="0"/>
                <a:cs typeface="Times New Roman" panose="02020603050405020304" pitchFamily="18" charset="0"/>
              </a:rPr>
              <a:t>Evolution de taux de pauvreté</a:t>
            </a:r>
            <a:endParaRPr lang="fr-FR" dirty="0">
              <a:solidFill>
                <a:schemeClr val="accent3"/>
              </a:solidFill>
              <a:latin typeface="Times New Roman" panose="02020603050405020304" pitchFamily="18" charset="0"/>
              <a:cs typeface="Times New Roman" panose="02020603050405020304" pitchFamily="18" charset="0"/>
            </a:endParaRPr>
          </a:p>
        </p:txBody>
      </p:sp>
      <p:graphicFrame>
        <p:nvGraphicFramePr>
          <p:cNvPr id="5" name="Graphique 4"/>
          <p:cNvGraphicFramePr/>
          <p:nvPr/>
        </p:nvGraphicFramePr>
        <p:xfrm>
          <a:off x="1619793" y="2015661"/>
          <a:ext cx="4572000" cy="2743200"/>
        </p:xfrm>
        <a:graphic>
          <a:graphicData uri="http://schemas.openxmlformats.org/drawingml/2006/chart">
            <c:chart xmlns:c="http://schemas.openxmlformats.org/drawingml/2006/chart" xmlns:r="http://schemas.openxmlformats.org/officeDocument/2006/relationships" r:id="rId1"/>
          </a:graphicData>
        </a:graphic>
      </p:graphicFrame>
      <p:sp>
        <p:nvSpPr>
          <p:cNvPr id="6" name="Rectangle 5"/>
          <p:cNvSpPr/>
          <p:nvPr/>
        </p:nvSpPr>
        <p:spPr>
          <a:xfrm>
            <a:off x="7380605" y="2097796"/>
            <a:ext cx="1406769" cy="1477107"/>
          </a:xfrm>
          <a:prstGeom prst="rect">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2">
                    <a:lumMod val="10000"/>
                  </a:schemeClr>
                </a:solidFill>
              </a:rPr>
              <a:t>Source INS</a:t>
            </a:r>
            <a:endParaRPr lang="fr-FR" dirty="0">
              <a:solidFill>
                <a:schemeClr val="bg2">
                  <a:lumMod val="10000"/>
                </a:schemeClr>
              </a:solidFill>
            </a:endParaRPr>
          </a:p>
        </p:txBody>
      </p:sp>
      <p:pic>
        <p:nvPicPr>
          <p:cNvPr id="935" name="Google Shape;935;p64"/>
          <p:cNvPicPr preferRelativeResize="0"/>
          <p:nvPr/>
        </p:nvPicPr>
        <p:blipFill>
          <a:blip r:embed="rId2"/>
          <a:stretch>
            <a:fillRect/>
          </a:stretch>
        </p:blipFill>
        <p:spPr>
          <a:xfrm>
            <a:off x="4974490" y="105"/>
            <a:ext cx="1523876" cy="1628524"/>
          </a:xfrm>
          <a:prstGeom prst="rect">
            <a:avLst/>
          </a:prstGeom>
          <a:noFill/>
          <a:ln>
            <a:noFill/>
          </a:ln>
        </p:spPr>
      </p:pic>
      <p:sp>
        <p:nvSpPr>
          <p:cNvPr id="7" name="Rectangle à coins arrondi 6"/>
          <p:cNvSpPr/>
          <p:nvPr/>
        </p:nvSpPr>
        <p:spPr>
          <a:xfrm>
            <a:off x="8202295" y="437642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59/84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600" b="1" i="0" u="none" strike="noStrike" baseline="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Indica2</a:t>
            </a:r>
            <a:r>
              <a:rPr lang="fr-FR" sz="2600" b="1" i="0" u="none" strike="noStrike" baseline="0" dirty="0">
                <a:solidFill>
                  <a:srgbClr val="005499"/>
                </a:solidFill>
                <a:latin typeface="Times New Roman" panose="02020603050405020304" pitchFamily="18" charset="0"/>
                <a:cs typeface="Times New Roman" panose="02020603050405020304" pitchFamily="18" charset="0"/>
              </a:rPr>
              <a:t>:</a:t>
            </a:r>
            <a:r>
              <a:rPr lang="fr-FR" sz="2400" b="1"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Taux d’ouverture de l’économie</a:t>
            </a:r>
            <a:endParaRPr lang="fr-FR" sz="2400" b="1"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720000" y="1152475"/>
            <a:ext cx="7704000" cy="2838550"/>
          </a:xfrm>
        </p:spPr>
        <p:txBody>
          <a:bodyPr/>
          <a:lstStyle/>
          <a:p>
            <a:endParaRPr lang="fr-FR" dirty="0"/>
          </a:p>
        </p:txBody>
      </p:sp>
      <p:graphicFrame>
        <p:nvGraphicFramePr>
          <p:cNvPr id="4" name="Graphique 3"/>
          <p:cNvGraphicFramePr/>
          <p:nvPr/>
        </p:nvGraphicFramePr>
        <p:xfrm>
          <a:off x="720000" y="1046350"/>
          <a:ext cx="7703999" cy="3224629"/>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4"/>
          <p:cNvSpPr/>
          <p:nvPr/>
        </p:nvSpPr>
        <p:spPr>
          <a:xfrm>
            <a:off x="3493476" y="4290260"/>
            <a:ext cx="2157046" cy="758221"/>
          </a:xfrm>
          <a:prstGeom prst="rect">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0" u="none" strike="noStrike" baseline="0">
                <a:solidFill>
                  <a:srgbClr val="585757"/>
                </a:solidFill>
                <a:latin typeface="Helvetica" panose="020B0604020202020204" pitchFamily="34" charset="0"/>
              </a:rPr>
              <a:t>Source : INS-BCT</a:t>
            </a:r>
            <a:endParaRPr lang="fr-FR"/>
          </a:p>
        </p:txBody>
      </p:sp>
      <p:pic>
        <p:nvPicPr>
          <p:cNvPr id="935" name="Google Shape;935;p64"/>
          <p:cNvPicPr preferRelativeResize="0"/>
          <p:nvPr/>
        </p:nvPicPr>
        <p:blipFill>
          <a:blip r:embed="rId2"/>
          <a:stretch>
            <a:fillRect/>
          </a:stretch>
        </p:blipFill>
        <p:spPr>
          <a:xfrm>
            <a:off x="6302275" y="-360575"/>
            <a:ext cx="1523876" cy="1628524"/>
          </a:xfrm>
          <a:prstGeom prst="rect">
            <a:avLst/>
          </a:prstGeom>
          <a:noFill/>
          <a:ln>
            <a:noFill/>
          </a:ln>
        </p:spPr>
      </p:pic>
      <p:sp>
        <p:nvSpPr>
          <p:cNvPr id="6" name="Rectangle à coins arrondi 5"/>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60/84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Espace réservé du texte 2"/>
          <p:cNvSpPr>
            <a:spLocks noGrp="1"/>
          </p:cNvSpPr>
          <p:nvPr>
            <p:ph type="body" idx="1"/>
          </p:nvPr>
        </p:nvSpPr>
        <p:spPr>
          <a:xfrm>
            <a:off x="-635" y="635"/>
            <a:ext cx="9144635" cy="5142865"/>
          </a:xfrm>
        </p:spPr>
        <p:txBody>
          <a:bodyPr/>
          <a:p>
            <a:pPr marL="152400" indent="0">
              <a:buNone/>
            </a:pPr>
            <a:endParaRPr lang="fr-FR" altLang="en-US"/>
          </a:p>
          <a:p>
            <a:pPr marL="152400" indent="0">
              <a:buNone/>
            </a:pPr>
            <a:endParaRPr lang="fr-FR" altLang="en-US"/>
          </a:p>
          <a:p>
            <a:pPr marL="152400" indent="0">
              <a:buNone/>
            </a:pPr>
            <a:endParaRPr lang="fr-FR" altLang="en-US"/>
          </a:p>
          <a:p>
            <a:pPr marL="152400" indent="0">
              <a:buNone/>
            </a:pPr>
            <a:endParaRPr lang="fr-FR" altLang="en-US"/>
          </a:p>
          <a:p>
            <a:pPr marL="152400" indent="0">
              <a:buNone/>
            </a:pPr>
            <a:endParaRPr lang="fr-FR" altLang="en-US"/>
          </a:p>
          <a:p>
            <a:pPr marL="152400" indent="0">
              <a:buNone/>
            </a:pPr>
            <a:endParaRPr lang="fr-FR" altLang="en-US"/>
          </a:p>
          <a:p>
            <a:pPr marL="152400" indent="0">
              <a:buNone/>
            </a:pPr>
            <a:endParaRPr lang="fr-FR" altLang="en-US"/>
          </a:p>
          <a:p>
            <a:pPr marL="152400" indent="0">
              <a:buNone/>
            </a:pPr>
            <a:endParaRPr lang="fr-FR" altLang="en-US"/>
          </a:p>
          <a:p>
            <a:pPr marL="152400" indent="0">
              <a:buNone/>
            </a:pPr>
            <a:endParaRPr lang="fr-FR" altLang="en-US"/>
          </a:p>
          <a:p>
            <a:pPr marL="152400" indent="0">
              <a:buNone/>
            </a:pPr>
            <a:endParaRPr lang="fr-FR" altLang="en-US"/>
          </a:p>
          <a:p>
            <a:pPr marL="152400" indent="0">
              <a:buNone/>
            </a:pPr>
            <a:r>
              <a:rPr lang="fr-FR" altLang="en-US" sz="2800">
                <a:solidFill>
                  <a:srgbClr val="7030A0"/>
                </a:solidFill>
                <a:latin typeface="Times New Roman" panose="02020603050405020304" pitchFamily="18" charset="0"/>
                <a:cs typeface="Times New Roman" panose="02020603050405020304" pitchFamily="18" charset="0"/>
              </a:rPr>
              <a:t>Défi3:</a:t>
            </a:r>
            <a:r>
              <a:rPr lang="fr-FR" altLang="en-US" sz="280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Gestion durable des ressources naturelles</a:t>
            </a:r>
            <a:endParaRPr lang="fr-FR" altLang="en-US" sz="280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6763920" y="2261340"/>
            <a:ext cx="1523876" cy="1628524"/>
          </a:xfrm>
          <a:prstGeom prst="rect">
            <a:avLst/>
          </a:prstGeom>
          <a:noFill/>
          <a:ln>
            <a:noFill/>
          </a:ln>
        </p:spPr>
      </p:pic>
      <p:sp>
        <p:nvSpPr>
          <p:cNvPr id="5" name="Rectangle à coins arrondi 4"/>
          <p:cNvSpPr/>
          <p:nvPr/>
        </p:nvSpPr>
        <p:spPr>
          <a:xfrm>
            <a:off x="8140700" y="422910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61/85</a:t>
            </a:r>
            <a:endParaRPr lang="fr-FR"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0090" y="445135"/>
            <a:ext cx="7703820" cy="786765"/>
          </a:xfrm>
        </p:spPr>
        <p:txBody>
          <a:bodyPr/>
          <a:lstStyle/>
          <a:p>
            <a:r>
              <a:rPr lang="fr-FR" b="1" i="0" u="none" strike="noStrike" baseline="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Indi 1</a:t>
            </a:r>
            <a:r>
              <a:rPr lang="fr-FR" sz="1800" b="1"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a:t>
            </a:r>
            <a:r>
              <a:rPr lang="fr-FR" sz="20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Taux d’exploitation des ressources halieutiques par types de péches</a:t>
            </a:r>
            <a:endParaRPr lang="fr-FR" sz="20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720090" y="1741170"/>
            <a:ext cx="7703820" cy="2827655"/>
          </a:xfrm>
        </p:spPr>
        <p:txBody>
          <a:bodyPr/>
          <a:lstStyle/>
          <a:p>
            <a:pPr marL="152400" indent="0" algn="l">
              <a:buNone/>
            </a:pPr>
            <a:endParaRPr lang="fr-FR" sz="1800" dirty="0">
              <a:latin typeface="Times New Roman" panose="02020603050405020304" pitchFamily="18" charset="0"/>
              <a:cs typeface="Times New Roman" panose="02020603050405020304" pitchFamily="18" charset="0"/>
            </a:endParaRPr>
          </a:p>
        </p:txBody>
      </p:sp>
      <p:sp>
        <p:nvSpPr>
          <p:cNvPr id="4" name="Zone de texte 3"/>
          <p:cNvSpPr txBox="1"/>
          <p:nvPr/>
        </p:nvSpPr>
        <p:spPr>
          <a:xfrm>
            <a:off x="6003290" y="-35560"/>
            <a:ext cx="3048000" cy="306705"/>
          </a:xfrm>
          <a:prstGeom prst="rect">
            <a:avLst/>
          </a:prstGeom>
          <a:noFill/>
        </p:spPr>
        <p:txBody>
          <a:bodyPr wrap="square" rtlCol="0">
            <a:spAutoFit/>
          </a:bodyPr>
          <a:p>
            <a:endParaRPr lang="fr-FR" altLang="en-US"/>
          </a:p>
        </p:txBody>
      </p:sp>
      <p:sp>
        <p:nvSpPr>
          <p:cNvPr id="5" name="Titre 1"/>
          <p:cNvSpPr>
            <a:spLocks noGrp="1"/>
          </p:cNvSpPr>
          <p:nvPr/>
        </p:nvSpPr>
        <p:spPr>
          <a:xfrm>
            <a:off x="720000" y="1093360"/>
            <a:ext cx="7704000" cy="572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Fahkwang" panose="00000500000000000000"/>
              <a:buNone/>
              <a:defRPr sz="2800" b="0" i="0" u="none" strike="noStrike" cap="none">
                <a:solidFill>
                  <a:schemeClr val="lt2"/>
                </a:solidFill>
                <a:latin typeface="Fahkwang" panose="00000500000000000000"/>
                <a:ea typeface="Fahkwang" panose="00000500000000000000"/>
                <a:cs typeface="Fahkwang" panose="00000500000000000000"/>
                <a:sym typeface="Fahkwang" panose="00000500000000000000"/>
              </a:defRPr>
            </a:lvl1pPr>
            <a:lvl2pPr marR="0" lvl="1"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2pPr>
            <a:lvl3pPr marR="0" lvl="2"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3pPr>
            <a:lvl4pPr marR="0" lvl="3"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4pPr>
            <a:lvl5pPr marR="0" lvl="4"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5pPr>
            <a:lvl6pPr marR="0" lvl="5"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6pPr>
            <a:lvl7pPr marR="0" lvl="6"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7pPr>
            <a:lvl8pPr marR="0" lvl="7"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8pPr>
            <a:lvl9pPr marR="0" lvl="8"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9pPr>
          </a:lstStyle>
          <a:p>
            <a:pPr algn="ctr"/>
            <a:r>
              <a:rPr lang="fr-FR" sz="2000" dirty="0">
                <a:solidFill>
                  <a:srgbClr val="7030A0"/>
                </a:solidFill>
                <a:latin typeface="Times New Roman" panose="02020603050405020304" pitchFamily="18" charset="0"/>
                <a:cs typeface="Times New Roman" panose="02020603050405020304" pitchFamily="18" charset="0"/>
              </a:rPr>
              <a:t>Evolution de la production halieutiqu</a:t>
            </a:r>
            <a:r>
              <a:rPr lang="fr-FR" sz="2000" dirty="0">
                <a:solidFill>
                  <a:schemeClr val="bg2">
                    <a:lumMod val="10000"/>
                  </a:schemeClr>
                </a:solidFill>
                <a:latin typeface="Times New Roman" panose="02020603050405020304" pitchFamily="18" charset="0"/>
                <a:cs typeface="Times New Roman" panose="02020603050405020304" pitchFamily="18" charset="0"/>
              </a:rPr>
              <a:t>e</a:t>
            </a:r>
            <a:endParaRPr lang="fr-FR" sz="2000" dirty="0">
              <a:solidFill>
                <a:schemeClr val="bg2">
                  <a:lumMod val="10000"/>
                </a:schemeClr>
              </a:solidFill>
              <a:latin typeface="Times New Roman" panose="02020603050405020304" pitchFamily="18" charset="0"/>
              <a:cs typeface="Times New Roman" panose="02020603050405020304" pitchFamily="18" charset="0"/>
            </a:endParaRPr>
          </a:p>
        </p:txBody>
      </p:sp>
      <p:graphicFrame>
        <p:nvGraphicFramePr>
          <p:cNvPr id="6" name="Graphique 5"/>
          <p:cNvGraphicFramePr/>
          <p:nvPr/>
        </p:nvGraphicFramePr>
        <p:xfrm>
          <a:off x="720090" y="1741170"/>
          <a:ext cx="7814310" cy="2827655"/>
        </p:xfrm>
        <a:graphic>
          <a:graphicData uri="http://schemas.openxmlformats.org/drawingml/2006/chart">
            <c:chart xmlns:c="http://schemas.openxmlformats.org/drawingml/2006/chart" xmlns:r="http://schemas.openxmlformats.org/officeDocument/2006/relationships" r:id="rId1"/>
          </a:graphicData>
        </a:graphic>
      </p:graphicFrame>
      <p:sp>
        <p:nvSpPr>
          <p:cNvPr id="7" name="Rectangle à coins arrondi 6"/>
          <p:cNvSpPr/>
          <p:nvPr/>
        </p:nvSpPr>
        <p:spPr>
          <a:xfrm>
            <a:off x="8318500" y="442595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62/84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8423910" cy="5143500"/>
          </a:xfrm>
        </p:spPr>
        <p:txBody>
          <a:bodyPr/>
          <a:lstStyle/>
          <a:p>
            <a:pPr algn="ctr"/>
            <a:r>
              <a:rPr lang="fr-FR" dirty="0">
                <a:solidFill>
                  <a:srgbClr val="7030A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Défi 4</a:t>
            </a:r>
            <a:r>
              <a:rPr lang="fr-FR" dirty="0">
                <a:solidFill>
                  <a:schemeClr val="bg2">
                    <a:lumMod val="10000"/>
                  </a:schemeClr>
                </a:solidFill>
              </a:rPr>
              <a:t>:</a:t>
            </a:r>
            <a:r>
              <a:rPr lang="fr-FR" sz="1800" b="0" i="0" u="none" strike="noStrike" baseline="0" dirty="0">
                <a:solidFill>
                  <a:schemeClr val="bg2">
                    <a:lumMod val="10000"/>
                  </a:schemeClr>
                </a:solidFill>
                <a:latin typeface="Helvetica" panose="020B0604020202020204" pitchFamily="34" charset="0"/>
              </a:rPr>
              <a:t> </a:t>
            </a:r>
            <a:r>
              <a:rPr lang="fr-FR" sz="20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Promouvoir un aménagement de territoire plus équilibré</a:t>
            </a:r>
            <a:br>
              <a:rPr lang="fr-FR" sz="20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br>
            <a:r>
              <a:rPr lang="fr-FR" sz="20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s’appuyant sur un transport performant et durable</a:t>
            </a:r>
            <a:endParaRPr lang="fr-FR" sz="20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7517665" y="2497560"/>
            <a:ext cx="1523876" cy="1628524"/>
          </a:xfrm>
          <a:prstGeom prst="rect">
            <a:avLst/>
          </a:prstGeom>
          <a:noFill/>
          <a:ln>
            <a:noFill/>
          </a:ln>
        </p:spPr>
      </p:pic>
      <p:pic>
        <p:nvPicPr>
          <p:cNvPr id="5" name="Google Shape;935;p64"/>
          <p:cNvPicPr preferRelativeResize="0"/>
          <p:nvPr/>
        </p:nvPicPr>
        <p:blipFill>
          <a:blip r:embed="rId1"/>
          <a:stretch>
            <a:fillRect/>
          </a:stretch>
        </p:blipFill>
        <p:spPr>
          <a:xfrm>
            <a:off x="607595" y="257915"/>
            <a:ext cx="1523876" cy="1628524"/>
          </a:xfrm>
          <a:prstGeom prst="rect">
            <a:avLst/>
          </a:prstGeom>
          <a:noFill/>
          <a:ln>
            <a:noFill/>
          </a:ln>
        </p:spPr>
      </p:pic>
      <p:sp>
        <p:nvSpPr>
          <p:cNvPr id="3" name="Rectangle à coins arrondi 2"/>
          <p:cNvSpPr/>
          <p:nvPr/>
        </p:nvSpPr>
        <p:spPr>
          <a:xfrm>
            <a:off x="8318500" y="43522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63/84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201295" y="94615"/>
            <a:ext cx="8829675" cy="4474210"/>
          </a:xfrm>
        </p:spPr>
        <p:txBody>
          <a:bodyPr/>
          <a:lstStyle/>
          <a:p>
            <a:pPr marL="152400" indent="0">
              <a:buNone/>
            </a:pPr>
            <a:r>
              <a:rPr lang="fr-FR" sz="2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Indicateur1:</a:t>
            </a:r>
            <a:r>
              <a:rPr lang="fr-FR" sz="2400" b="1"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 </a:t>
            </a:r>
            <a:r>
              <a:rPr lang="fr-FR" sz="22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Part de la consommation énergétique finale du transport.</a:t>
            </a:r>
            <a:endParaRPr lang="fr-FR" sz="22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a:p>
            <a:pPr marL="152400" indent="0">
              <a:buNone/>
            </a:pPr>
            <a:endParaRPr lang="fr-FR" sz="22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a:p>
            <a:pPr marL="152400" indent="0">
              <a:buNone/>
            </a:pPr>
            <a:endParaRPr lang="fr-FR" sz="22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graphicFrame>
        <p:nvGraphicFramePr>
          <p:cNvPr id="4" name="Graphique 3"/>
          <p:cNvGraphicFramePr/>
          <p:nvPr/>
        </p:nvGraphicFramePr>
        <p:xfrm>
          <a:off x="1028700" y="1143000"/>
          <a:ext cx="6588125" cy="3425825"/>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à coins arrondi 4"/>
          <p:cNvSpPr/>
          <p:nvPr/>
        </p:nvSpPr>
        <p:spPr>
          <a:xfrm>
            <a:off x="8300720" y="431546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64/84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0090" y="445135"/>
            <a:ext cx="7703820" cy="831215"/>
          </a:xfrm>
        </p:spPr>
        <p:txBody>
          <a:bodyPr/>
          <a:lstStyle/>
          <a:p>
            <a:pPr algn="l"/>
            <a:r>
              <a:rPr lang="fr-FR" sz="23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Indicatueur2:</a:t>
            </a:r>
            <a:r>
              <a:rPr lang="fr-FR" sz="23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Répartition de la création d’entreprises par gouvernorat</a:t>
            </a:r>
            <a:endParaRPr lang="fr-FR" sz="23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720090" y="1344295"/>
            <a:ext cx="7703820" cy="3224530"/>
          </a:xfrm>
        </p:spPr>
        <p:txBody>
          <a:bodyPr/>
          <a:lstStyle/>
          <a:p>
            <a:pPr marL="152400" indent="0" algn="l">
              <a:lnSpc>
                <a:spcPct val="150000"/>
              </a:lnSpc>
              <a:buNone/>
            </a:pPr>
            <a:r>
              <a:rPr lang="fr-FR" sz="2000" dirty="0">
                <a:latin typeface="Times New Roman" panose="02020603050405020304" pitchFamily="18" charset="0"/>
                <a:cs typeface="Times New Roman" panose="02020603050405020304" pitchFamily="18" charset="0"/>
              </a:rPr>
              <a:t>La création d’entreprises entre 1997 et 2014 montre que le seuil minimum est de 40000 entreprises par an, toutefois une moyenne a été constatée qui varie entre 40000 et 50000 entreprises par an.</a:t>
            </a:r>
            <a:endParaRPr lang="fr-FR" sz="2000" dirty="0">
              <a:latin typeface="Times New Roman" panose="02020603050405020304" pitchFamily="18" charset="0"/>
              <a:cs typeface="Times New Roman" panose="02020603050405020304" pitchFamily="18" charset="0"/>
            </a:endParaRPr>
          </a:p>
        </p:txBody>
      </p:sp>
      <p:sp>
        <p:nvSpPr>
          <p:cNvPr id="5" name="Rectangle à coins arrondi 4"/>
          <p:cNvSpPr/>
          <p:nvPr/>
        </p:nvSpPr>
        <p:spPr>
          <a:xfrm>
            <a:off x="8300720" y="437705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65/84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445135"/>
            <a:ext cx="8997315" cy="4555490"/>
          </a:xfrm>
        </p:spPr>
        <p:txBody>
          <a:bodyPr/>
          <a:lstStyle/>
          <a:p>
            <a:r>
              <a:rPr lang="fr-FR" dirty="0">
                <a:solidFill>
                  <a:srgbClr val="7030A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Défi5:</a:t>
            </a:r>
            <a:r>
              <a:rPr lang="fr-FR" sz="24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fr-FR"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Promouvoir une  meilleur qualité de vie pour les citoyens</a:t>
            </a:r>
            <a:endParaRPr lang="fr-FR"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6606440" y="3161770"/>
            <a:ext cx="1523876" cy="1628524"/>
          </a:xfrm>
          <a:prstGeom prst="rect">
            <a:avLst/>
          </a:prstGeom>
          <a:noFill/>
          <a:ln>
            <a:noFill/>
          </a:ln>
        </p:spPr>
      </p:pic>
      <p:sp>
        <p:nvSpPr>
          <p:cNvPr id="5" name="Rectangle à coins arrondi 4"/>
          <p:cNvSpPr/>
          <p:nvPr/>
        </p:nvSpPr>
        <p:spPr>
          <a:xfrm>
            <a:off x="8171815" y="435165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66/84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re 1"/>
          <p:cNvSpPr>
            <a:spLocks noGrp="1"/>
          </p:cNvSpPr>
          <p:nvPr>
            <p:ph type="title"/>
          </p:nvPr>
        </p:nvSpPr>
        <p:spPr/>
        <p:txBody>
          <a:bodyPr/>
          <a:p>
            <a:r>
              <a:rPr lang="fr-FR"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rPr>
              <a:t>Indicateurs1</a:t>
            </a:r>
            <a:r>
              <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a:t>
            </a:r>
            <a:r>
              <a:rPr lang="fr-FR" sz="26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Espérence de vie à la naissance</a:t>
            </a:r>
            <a:br>
              <a:rPr lang="fr-FR" sz="2600" dirty="0">
                <a:latin typeface="Times New Roman" panose="02020603050405020304" pitchFamily="18" charset="0"/>
                <a:cs typeface="Times New Roman" panose="02020603050405020304" pitchFamily="18" charset="0"/>
              </a:rPr>
            </a:br>
            <a:endParaRPr lang="fr-FR" altLang="en-US" sz="2600"/>
          </a:p>
        </p:txBody>
      </p:sp>
      <p:sp>
        <p:nvSpPr>
          <p:cNvPr id="3" name="Espace réservé du texte 2"/>
          <p:cNvSpPr>
            <a:spLocks noGrp="1"/>
          </p:cNvSpPr>
          <p:nvPr>
            <p:ph type="body" idx="1"/>
          </p:nvPr>
        </p:nvSpPr>
        <p:spPr/>
        <p:txBody>
          <a:bodyPr/>
          <a:p>
            <a:endParaRPr lang="fr-FR" altLang="en-US"/>
          </a:p>
        </p:txBody>
      </p:sp>
      <p:sp>
        <p:nvSpPr>
          <p:cNvPr id="7" name="Titre 1"/>
          <p:cNvSpPr>
            <a:spLocks noGrp="1"/>
          </p:cNvSpPr>
          <p:nvPr/>
        </p:nvSpPr>
        <p:spPr>
          <a:xfrm>
            <a:off x="720090" y="635"/>
            <a:ext cx="7703820" cy="10179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Fahkwang" panose="00000500000000000000"/>
              <a:buNone/>
              <a:defRPr sz="2800" b="0" i="0" u="none" strike="noStrike" cap="none">
                <a:solidFill>
                  <a:schemeClr val="lt2"/>
                </a:solidFill>
                <a:latin typeface="Fahkwang" panose="00000500000000000000"/>
                <a:ea typeface="Fahkwang" panose="00000500000000000000"/>
                <a:cs typeface="Fahkwang" panose="00000500000000000000"/>
                <a:sym typeface="Fahkwang" panose="00000500000000000000"/>
              </a:defRPr>
            </a:lvl1pPr>
            <a:lvl2pPr marR="0" lvl="1"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2pPr>
            <a:lvl3pPr marR="0" lvl="2"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3pPr>
            <a:lvl4pPr marR="0" lvl="3"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4pPr>
            <a:lvl5pPr marR="0" lvl="4"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5pPr>
            <a:lvl6pPr marR="0" lvl="5"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6pPr>
            <a:lvl7pPr marR="0" lvl="6"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7pPr>
            <a:lvl8pPr marR="0" lvl="7"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8pPr>
            <a:lvl9pPr marR="0" lvl="8"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9pPr>
          </a:lstStyle>
          <a:p>
            <a:endParaRPr lang="fr-FR" dirty="0"/>
          </a:p>
        </p:txBody>
      </p:sp>
      <p:sp>
        <p:nvSpPr>
          <p:cNvPr id="8" name="Espace réservé du texte 2"/>
          <p:cNvSpPr>
            <a:spLocks noGrp="1"/>
          </p:cNvSpPr>
          <p:nvPr/>
        </p:nvSpPr>
        <p:spPr>
          <a:xfrm>
            <a:off x="847000" y="1279475"/>
            <a:ext cx="7704000" cy="3416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9pPr>
          </a:lstStyle>
          <a:p>
            <a:pPr marL="152400" indent="0">
              <a:buNone/>
            </a:pPr>
            <a:endParaRPr lang="fr-FR" dirty="0"/>
          </a:p>
        </p:txBody>
      </p:sp>
      <p:graphicFrame>
        <p:nvGraphicFramePr>
          <p:cNvPr id="9" name="Graphique 8"/>
          <p:cNvGraphicFramePr/>
          <p:nvPr/>
        </p:nvGraphicFramePr>
        <p:xfrm>
          <a:off x="720090" y="1151890"/>
          <a:ext cx="7703185" cy="3783330"/>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à coins arrondi 4"/>
          <p:cNvSpPr/>
          <p:nvPr/>
        </p:nvSpPr>
        <p:spPr>
          <a:xfrm>
            <a:off x="8300720" y="440245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67/84</a:t>
            </a:r>
            <a:endParaRPr lang="fr-FR"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0090" y="445135"/>
            <a:ext cx="7703820" cy="707390"/>
          </a:xfrm>
        </p:spPr>
        <p:txBody>
          <a:bodyPr/>
          <a:lstStyle/>
          <a:p>
            <a:r>
              <a:rPr lang="fr-FR"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rPr>
              <a:t>indicateurs 2</a:t>
            </a:r>
            <a:r>
              <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 </a:t>
            </a:r>
            <a:r>
              <a:rPr lang="fr-FR"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nombre d’habitants par centre de santé de base</a:t>
            </a:r>
            <a:endParaRPr lang="fr-FR"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endParaRPr>
          </a:p>
        </p:txBody>
      </p:sp>
      <p:sp>
        <p:nvSpPr>
          <p:cNvPr id="3" name="Espace réservé du texte 2"/>
          <p:cNvSpPr>
            <a:spLocks noGrp="1"/>
          </p:cNvSpPr>
          <p:nvPr>
            <p:ph type="body" idx="1"/>
          </p:nvPr>
        </p:nvSpPr>
        <p:spPr>
          <a:xfrm>
            <a:off x="472440" y="1152525"/>
            <a:ext cx="7951470" cy="3416300"/>
          </a:xfrm>
        </p:spPr>
        <p:txBody>
          <a:bodyPr/>
          <a:lstStyle/>
          <a:p>
            <a:pPr marL="152400" indent="0">
              <a:buNone/>
            </a:pPr>
            <a:endParaRPr lang="fr-FR" dirty="0"/>
          </a:p>
        </p:txBody>
      </p:sp>
      <p:graphicFrame>
        <p:nvGraphicFramePr>
          <p:cNvPr id="4" name="Graphique 3"/>
          <p:cNvGraphicFramePr/>
          <p:nvPr/>
        </p:nvGraphicFramePr>
        <p:xfrm>
          <a:off x="1148862" y="1704242"/>
          <a:ext cx="5814646" cy="2743200"/>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à coins arrondi 4"/>
          <p:cNvSpPr/>
          <p:nvPr/>
        </p:nvSpPr>
        <p:spPr>
          <a:xfrm>
            <a:off x="8300720" y="444754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68/84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64"/>
          <p:cNvSpPr txBox="1">
            <a:spLocks noGrp="1"/>
          </p:cNvSpPr>
          <p:nvPr>
            <p:ph type="title"/>
          </p:nvPr>
        </p:nvSpPr>
        <p:spPr>
          <a:xfrm>
            <a:off x="2605850" y="2398075"/>
            <a:ext cx="4827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altLang="en-GB" dirty="0"/>
              <a:t>Définition</a:t>
            </a:r>
            <a:endParaRPr lang="fr-FR" altLang="en-GB" dirty="0"/>
          </a:p>
        </p:txBody>
      </p:sp>
      <p:sp>
        <p:nvSpPr>
          <p:cNvPr id="931" name="Google Shape;931;p64"/>
          <p:cNvSpPr txBox="1">
            <a:spLocks noGrp="1"/>
          </p:cNvSpPr>
          <p:nvPr>
            <p:ph type="title" idx="2"/>
          </p:nvPr>
        </p:nvSpPr>
        <p:spPr>
          <a:xfrm>
            <a:off x="4572000" y="1102017"/>
            <a:ext cx="1677300" cy="92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Times New Roman" panose="02020603050405020304" pitchFamily="18" charset="0"/>
                <a:cs typeface="Times New Roman" panose="02020603050405020304" pitchFamily="18" charset="0"/>
              </a:rPr>
              <a:t>02</a:t>
            </a:r>
            <a:endParaRPr lang="en-GB" dirty="0">
              <a:latin typeface="Times New Roman" panose="02020603050405020304" pitchFamily="18" charset="0"/>
              <a:cs typeface="Times New Roman" panose="02020603050405020304" pitchFamily="18" charset="0"/>
            </a:endParaRPr>
          </a:p>
        </p:txBody>
      </p:sp>
      <p:cxnSp>
        <p:nvCxnSpPr>
          <p:cNvPr id="933" name="Google Shape;933;p64"/>
          <p:cNvCxnSpPr/>
          <p:nvPr/>
        </p:nvCxnSpPr>
        <p:spPr>
          <a:xfrm>
            <a:off x="3129832" y="3371861"/>
            <a:ext cx="4936800" cy="0"/>
          </a:xfrm>
          <a:prstGeom prst="straightConnector1">
            <a:avLst/>
          </a:prstGeom>
          <a:noFill/>
          <a:ln w="9525" cap="flat" cmpd="sng">
            <a:solidFill>
              <a:schemeClr val="lt2"/>
            </a:solidFill>
            <a:prstDash val="solid"/>
            <a:round/>
            <a:headEnd type="none" w="med" len="med"/>
            <a:tailEnd type="none" w="med" len="med"/>
          </a:ln>
        </p:spPr>
      </p:cxnSp>
      <p:pic>
        <p:nvPicPr>
          <p:cNvPr id="934" name="Google Shape;934;p64"/>
          <p:cNvPicPr preferRelativeResize="0"/>
          <p:nvPr/>
        </p:nvPicPr>
        <p:blipFill>
          <a:blip r:embed="rId1"/>
          <a:stretch>
            <a:fillRect/>
          </a:stretch>
        </p:blipFill>
        <p:spPr>
          <a:xfrm>
            <a:off x="-878313" y="993488"/>
            <a:ext cx="3176626" cy="3156527"/>
          </a:xfrm>
          <a:prstGeom prst="rect">
            <a:avLst/>
          </a:prstGeom>
          <a:noFill/>
          <a:ln>
            <a:noFill/>
          </a:ln>
        </p:spPr>
      </p:pic>
      <p:pic>
        <p:nvPicPr>
          <p:cNvPr id="935" name="Google Shape;935;p64"/>
          <p:cNvPicPr preferRelativeResize="0"/>
          <p:nvPr/>
        </p:nvPicPr>
        <p:blipFill>
          <a:blip r:embed="rId2"/>
          <a:stretch>
            <a:fillRect/>
          </a:stretch>
        </p:blipFill>
        <p:spPr>
          <a:xfrm>
            <a:off x="1114325" y="1212955"/>
            <a:ext cx="1523876" cy="1628524"/>
          </a:xfrm>
          <a:prstGeom prst="rect">
            <a:avLst/>
          </a:prstGeom>
          <a:noFill/>
          <a:ln>
            <a:noFill/>
          </a:ln>
        </p:spPr>
      </p:pic>
      <p:pic>
        <p:nvPicPr>
          <p:cNvPr id="936" name="Google Shape;936;p64"/>
          <p:cNvPicPr preferRelativeResize="0"/>
          <p:nvPr/>
        </p:nvPicPr>
        <p:blipFill>
          <a:blip r:embed="rId3"/>
          <a:stretch>
            <a:fillRect/>
          </a:stretch>
        </p:blipFill>
        <p:spPr>
          <a:xfrm rot="4840453">
            <a:off x="-627014" y="3918559"/>
            <a:ext cx="2119579" cy="2007358"/>
          </a:xfrm>
          <a:prstGeom prst="rect">
            <a:avLst/>
          </a:prstGeom>
          <a:noFill/>
          <a:ln>
            <a:noFill/>
          </a:ln>
        </p:spPr>
      </p:pic>
      <p:sp>
        <p:nvSpPr>
          <p:cNvPr id="2" name="Rectangle à coins arrondi 1"/>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05410"/>
            <a:ext cx="8423910" cy="5038725"/>
          </a:xfrm>
        </p:spPr>
        <p:txBody>
          <a:bodyPr/>
          <a:lstStyle/>
          <a:p>
            <a:r>
              <a:rPr lang="fr-FR" dirty="0">
                <a:solidFill>
                  <a:srgbClr val="7030A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Défi6:</a:t>
            </a:r>
            <a:r>
              <a:rPr lang="fr-FR"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 </a:t>
            </a:r>
            <a:r>
              <a:rPr lang="fr-FR" sz="22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Rationaliser la consommation </a:t>
            </a:r>
            <a:r>
              <a:rPr lang="fr-FR" sz="22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d</a:t>
            </a:r>
            <a:r>
              <a:rPr lang="fr-FR" sz="22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’énergie et promouvoir </a:t>
            </a:r>
            <a:r>
              <a:rPr lang="fr-FR" sz="22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l</a:t>
            </a:r>
            <a:r>
              <a:rPr lang="fr-FR" sz="22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es </a:t>
            </a:r>
            <a:r>
              <a:rPr lang="fr-FR" sz="22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é</a:t>
            </a:r>
            <a:r>
              <a:rPr lang="fr-FR" sz="22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nergie nouvelles et Renouvelables.</a:t>
            </a:r>
            <a:br>
              <a:rPr lang="fr-FR" sz="22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br>
            <a:endParaRPr lang="fr-FR" sz="22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sp>
        <p:nvSpPr>
          <p:cNvPr id="5" name="Rectangle à coins arrondi 4"/>
          <p:cNvSpPr/>
          <p:nvPr/>
        </p:nvSpPr>
        <p:spPr>
          <a:xfrm>
            <a:off x="8029575" y="429006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69/84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re 1"/>
          <p:cNvSpPr>
            <a:spLocks noGrp="1"/>
          </p:cNvSpPr>
          <p:nvPr>
            <p:ph type="title"/>
          </p:nvPr>
        </p:nvSpPr>
        <p:spPr>
          <a:xfrm>
            <a:off x="720090" y="104775"/>
            <a:ext cx="7703820" cy="913130"/>
          </a:xfrm>
        </p:spPr>
        <p:txBody>
          <a:bodyPr/>
          <a:p>
            <a:r>
              <a:rPr lang="fr-FR" sz="2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rPr>
              <a:t>Indicateurs1</a:t>
            </a:r>
            <a:r>
              <a:rPr lang="fr-FR" sz="2600" b="1" dirty="0">
                <a:solidFill>
                  <a:srgbClr val="005499"/>
                </a:solidFill>
                <a:latin typeface="Helvetica-Bold"/>
                <a:cs typeface="Times New Roman" panose="02020603050405020304" pitchFamily="18" charset="0"/>
                <a:sym typeface="+mn-ea"/>
              </a:rPr>
              <a:t>:</a:t>
            </a:r>
            <a:r>
              <a:rPr lang="fr-FR" sz="23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Part des énergies renouvelables dans la consommation énergétique finale et dans la production d’électricité</a:t>
            </a:r>
            <a:endParaRPr lang="fr-FR" altLang="en-US" sz="23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endParaRPr>
          </a:p>
        </p:txBody>
      </p:sp>
      <p:sp>
        <p:nvSpPr>
          <p:cNvPr id="3" name="Espace réservé du texte 2"/>
          <p:cNvSpPr>
            <a:spLocks noGrp="1"/>
          </p:cNvSpPr>
          <p:nvPr>
            <p:ph type="body" idx="1"/>
          </p:nvPr>
        </p:nvSpPr>
        <p:spPr>
          <a:xfrm>
            <a:off x="0" y="1511935"/>
            <a:ext cx="9143365" cy="3632200"/>
          </a:xfrm>
        </p:spPr>
        <p:txBody>
          <a:bodyPr/>
          <a:p>
            <a:endParaRPr lang="fr-FR" altLang="en-US"/>
          </a:p>
        </p:txBody>
      </p:sp>
      <p:sp>
        <p:nvSpPr>
          <p:cNvPr id="5" name="Titre 1"/>
          <p:cNvSpPr>
            <a:spLocks noGrp="1"/>
          </p:cNvSpPr>
          <p:nvPr/>
        </p:nvSpPr>
        <p:spPr>
          <a:xfrm>
            <a:off x="0" y="105508"/>
            <a:ext cx="8424000" cy="912217"/>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Fahkwang" panose="00000500000000000000"/>
              <a:buNone/>
              <a:defRPr sz="2800" b="0" i="0" u="none" strike="noStrike" cap="none">
                <a:solidFill>
                  <a:schemeClr val="lt2"/>
                </a:solidFill>
                <a:latin typeface="Fahkwang" panose="00000500000000000000"/>
                <a:ea typeface="Fahkwang" panose="00000500000000000000"/>
                <a:cs typeface="Fahkwang" panose="00000500000000000000"/>
                <a:sym typeface="Fahkwang" panose="00000500000000000000"/>
              </a:defRPr>
            </a:lvl1pPr>
            <a:lvl2pPr marR="0" lvl="1"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2pPr>
            <a:lvl3pPr marR="0" lvl="2"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3pPr>
            <a:lvl4pPr marR="0" lvl="3"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4pPr>
            <a:lvl5pPr marR="0" lvl="4"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5pPr>
            <a:lvl6pPr marR="0" lvl="5"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6pPr>
            <a:lvl7pPr marR="0" lvl="6"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7pPr>
            <a:lvl8pPr marR="0" lvl="7"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8pPr>
            <a:lvl9pPr marR="0" lvl="8"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9pPr>
          </a:lstStyle>
          <a:p>
            <a:endParaRPr lang="fr-FR" dirty="0"/>
          </a:p>
        </p:txBody>
      </p:sp>
      <p:sp>
        <p:nvSpPr>
          <p:cNvPr id="6" name="Espace réservé du texte 2"/>
          <p:cNvSpPr>
            <a:spLocks noGrp="1"/>
          </p:cNvSpPr>
          <p:nvPr/>
        </p:nvSpPr>
        <p:spPr>
          <a:xfrm>
            <a:off x="0" y="1152475"/>
            <a:ext cx="8424000" cy="3416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9pPr>
          </a:lstStyle>
          <a:p>
            <a:pPr algn="l"/>
            <a:endParaRPr lang="fr-FR" dirty="0">
              <a:solidFill>
                <a:schemeClr val="bg2">
                  <a:lumMod val="10000"/>
                </a:schemeClr>
              </a:solidFill>
              <a:latin typeface="Times New Roman" panose="02020603050405020304" pitchFamily="18" charset="0"/>
              <a:cs typeface="Times New Roman" panose="02020603050405020304" pitchFamily="18" charset="0"/>
            </a:endParaRPr>
          </a:p>
        </p:txBody>
      </p:sp>
      <p:graphicFrame>
        <p:nvGraphicFramePr>
          <p:cNvPr id="7" name="Graphique 6"/>
          <p:cNvGraphicFramePr/>
          <p:nvPr/>
        </p:nvGraphicFramePr>
        <p:xfrm>
          <a:off x="803910" y="1511935"/>
          <a:ext cx="7207885" cy="3056890"/>
        </p:xfrm>
        <a:graphic>
          <a:graphicData uri="http://schemas.openxmlformats.org/drawingml/2006/chart">
            <c:chart xmlns:c="http://schemas.openxmlformats.org/drawingml/2006/chart" xmlns:r="http://schemas.openxmlformats.org/officeDocument/2006/relationships" r:id="rId1"/>
          </a:graphicData>
        </a:graphic>
      </p:graphicFrame>
      <p:sp>
        <p:nvSpPr>
          <p:cNvPr id="4" name="Rectangle à coins arrondi 3"/>
          <p:cNvSpPr/>
          <p:nvPr/>
        </p:nvSpPr>
        <p:spPr>
          <a:xfrm>
            <a:off x="8300720" y="443801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70/84</a:t>
            </a:r>
            <a:endParaRPr lang="fr-FR"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565" y="389825"/>
            <a:ext cx="7768800" cy="1347600"/>
          </a:xfrm>
        </p:spPr>
        <p:txBody>
          <a:bodyPr/>
          <a:lstStyle/>
          <a:p>
            <a:r>
              <a:rPr lang="fr-FR"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Indicateurs2</a:t>
            </a:r>
            <a:r>
              <a:rPr lang="fr-FR" sz="26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:Nombre d’installation des systéme photovoltaique</a:t>
            </a:r>
            <a:endParaRPr lang="fr-FR"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sp>
        <p:nvSpPr>
          <p:cNvPr id="6" name="Rectangle 5"/>
          <p:cNvSpPr/>
          <p:nvPr/>
        </p:nvSpPr>
        <p:spPr>
          <a:xfrm>
            <a:off x="7136387" y="1855927"/>
            <a:ext cx="2147299" cy="534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0" u="none" strike="noStrike" baseline="0" dirty="0">
                <a:solidFill>
                  <a:srgbClr val="585757"/>
                </a:solidFill>
                <a:latin typeface="Helvetica" panose="020B0604020202020204" pitchFamily="34" charset="0"/>
              </a:rPr>
              <a:t>Source  ANME</a:t>
            </a:r>
            <a:endParaRPr lang="fr-FR" dirty="0"/>
          </a:p>
        </p:txBody>
      </p:sp>
      <p:graphicFrame>
        <p:nvGraphicFramePr>
          <p:cNvPr id="3" name="Graphique 2"/>
          <p:cNvGraphicFramePr/>
          <p:nvPr/>
        </p:nvGraphicFramePr>
        <p:xfrm>
          <a:off x="1118870" y="1529080"/>
          <a:ext cx="5739130" cy="2980690"/>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à coins arrondi 4"/>
          <p:cNvSpPr/>
          <p:nvPr/>
        </p:nvSpPr>
        <p:spPr>
          <a:xfrm>
            <a:off x="8103235" y="436435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71/84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algn="ctr"/>
            <a:r>
              <a:rPr lang="fr-FR" sz="24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Commentaire</a:t>
            </a:r>
            <a:endParaRPr lang="fr-FR" sz="24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endParaRPr>
          </a:p>
        </p:txBody>
      </p:sp>
      <p:sp>
        <p:nvSpPr>
          <p:cNvPr id="5" name="Espace réservé du texte 4"/>
          <p:cNvSpPr>
            <a:spLocks noGrp="1"/>
          </p:cNvSpPr>
          <p:nvPr>
            <p:ph type="body" idx="1"/>
          </p:nvPr>
        </p:nvSpPr>
        <p:spPr/>
        <p:txBody>
          <a:bodyPr/>
          <a:lstStyle/>
          <a:p>
            <a:pPr marL="152400" indent="0" algn="l">
              <a:buNone/>
            </a:pPr>
            <a:r>
              <a:rPr lang="fr-FR" sz="2000" b="0" i="0" u="none" strike="noStrike" baseline="0" dirty="0">
                <a:solidFill>
                  <a:srgbClr val="585757"/>
                </a:solidFill>
                <a:latin typeface="Times New Roman" panose="02020603050405020304" pitchFamily="18" charset="0"/>
                <a:cs typeface="Times New Roman" panose="02020603050405020304" pitchFamily="18" charset="0"/>
              </a:rPr>
              <a:t>En Tunisie, le secteur de l’énergie représente la plus grande source d’émission de gaz à effet de serre d’environ 55℅ des émissions.</a:t>
            </a:r>
            <a:endParaRPr lang="fr-FR" sz="2000" b="0" i="0" u="none" strike="noStrike" baseline="0" dirty="0">
              <a:solidFill>
                <a:srgbClr val="585757"/>
              </a:solidFill>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2746275" y="2407390"/>
            <a:ext cx="1523876" cy="1628524"/>
          </a:xfrm>
          <a:prstGeom prst="rect">
            <a:avLst/>
          </a:prstGeom>
          <a:noFill/>
          <a:ln>
            <a:noFill/>
          </a:ln>
        </p:spPr>
      </p:pic>
      <p:sp>
        <p:nvSpPr>
          <p:cNvPr id="2" name="Rectangle à coins arrondi 1"/>
          <p:cNvSpPr/>
          <p:nvPr/>
        </p:nvSpPr>
        <p:spPr>
          <a:xfrm>
            <a:off x="8189595" y="42043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72/84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8740" y="297815"/>
            <a:ext cx="8345170" cy="4725670"/>
          </a:xfrm>
        </p:spPr>
        <p:txBody>
          <a:bodyPr/>
          <a:lstStyle/>
          <a:p>
            <a:r>
              <a:rPr lang="fr-FR" dirty="0">
                <a:solidFill>
                  <a:srgbClr val="7030A0"/>
                </a:solidFill>
                <a:latin typeface="Times New Roman" panose="02020603050405020304" pitchFamily="18" charset="0"/>
                <a:cs typeface="Times New Roman" panose="02020603050405020304" pitchFamily="18" charset="0"/>
              </a:rPr>
              <a:t>Défi 7 :</a:t>
            </a:r>
            <a:r>
              <a:rPr lang="fr-FR" sz="24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Renforcer les capacités d’adaptation aux changements climatiques</a:t>
            </a:r>
            <a:br>
              <a:rPr lang="fr-FR"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br>
            <a:endParaRPr lang="fr-FR"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3545105" y="2571855"/>
            <a:ext cx="1523876" cy="1628524"/>
          </a:xfrm>
          <a:prstGeom prst="rect">
            <a:avLst/>
          </a:prstGeom>
          <a:noFill/>
          <a:ln>
            <a:noFill/>
          </a:ln>
        </p:spPr>
      </p:pic>
      <p:sp>
        <p:nvSpPr>
          <p:cNvPr id="5" name="Rectangle à coins arrondi 4"/>
          <p:cNvSpPr/>
          <p:nvPr/>
        </p:nvSpPr>
        <p:spPr>
          <a:xfrm>
            <a:off x="8140065" y="420052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73/84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re 1"/>
          <p:cNvSpPr>
            <a:spLocks noGrp="1"/>
          </p:cNvSpPr>
          <p:nvPr>
            <p:ph type="title"/>
          </p:nvPr>
        </p:nvSpPr>
        <p:spPr>
          <a:xfrm>
            <a:off x="720090" y="635"/>
            <a:ext cx="7703820" cy="1017270"/>
          </a:xfrm>
        </p:spPr>
        <p:txBody>
          <a:bodyPr/>
          <a:p>
            <a:r>
              <a:rPr lang="fr-FR"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rPr>
              <a:t>Indicateur1:</a:t>
            </a:r>
            <a:r>
              <a:rPr lang="fr-FR" sz="23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Proportion des terres menacées, traitées par les travaux de conservation des eaux et des sols</a:t>
            </a:r>
            <a:endParaRPr lang="fr-FR" altLang="en-US" sz="23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endParaRPr>
          </a:p>
        </p:txBody>
      </p:sp>
      <p:sp>
        <p:nvSpPr>
          <p:cNvPr id="6" name="Espace réservé du texte 2"/>
          <p:cNvSpPr>
            <a:spLocks noGrp="1"/>
          </p:cNvSpPr>
          <p:nvPr/>
        </p:nvSpPr>
        <p:spPr>
          <a:xfrm>
            <a:off x="847090" y="1279525"/>
            <a:ext cx="7703820" cy="34277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9pPr>
          </a:lstStyle>
          <a:p>
            <a:pPr marL="152400" indent="0" algn="l">
              <a:lnSpc>
                <a:spcPct val="150000"/>
              </a:lnSpc>
              <a:buNone/>
            </a:pPr>
            <a:r>
              <a:rPr lang="fr-FR" sz="2000" dirty="0">
                <a:solidFill>
                  <a:srgbClr val="7030A0"/>
                </a:solidFill>
                <a:latin typeface="Times New Roman" panose="02020603050405020304" pitchFamily="18" charset="0"/>
                <a:cs typeface="Times New Roman" panose="02020603050405020304" pitchFamily="18" charset="0"/>
              </a:rPr>
              <a:t>Définition:</a:t>
            </a:r>
            <a:r>
              <a:rPr lang="fr-FR" sz="2000" dirty="0">
                <a:solidFill>
                  <a:schemeClr val="bg2">
                    <a:lumMod val="10000"/>
                  </a:schemeClr>
                </a:solidFill>
                <a:latin typeface="Times New Roman" panose="02020603050405020304" pitchFamily="18" charset="0"/>
                <a:cs typeface="Times New Roman" panose="02020603050405020304" pitchFamily="18" charset="0"/>
              </a:rPr>
              <a:t> </a:t>
            </a:r>
            <a:r>
              <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rPr>
              <a:t>C’est l’évolution de la superficie des terres traitées par les travaux de conservation des eaux et des sols :</a:t>
            </a:r>
            <a:endPar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endParaRPr>
          </a:p>
          <a:p>
            <a:pPr marL="152400" indent="0" algn="l">
              <a:lnSpc>
                <a:spcPct val="150000"/>
              </a:lnSpc>
              <a:buNone/>
            </a:pPr>
            <a:r>
              <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rPr>
              <a:t>         ·</a:t>
            </a:r>
            <a:r>
              <a:rPr lang="fr-FR" sz="2000" b="1" i="0" u="none" strike="noStrike" baseline="0" dirty="0">
                <a:solidFill>
                  <a:schemeClr val="bg2">
                    <a:lumMod val="10000"/>
                  </a:schemeClr>
                </a:solidFill>
                <a:latin typeface="Times New Roman" panose="02020603050405020304" pitchFamily="18" charset="0"/>
                <a:cs typeface="Times New Roman" panose="02020603050405020304" pitchFamily="18" charset="0"/>
              </a:rPr>
              <a:t> Aménagement antiérosif.</a:t>
            </a:r>
            <a:endParaRPr lang="fr-FR" sz="2000" b="1" i="0" u="none" strike="noStrike" baseline="0" dirty="0">
              <a:solidFill>
                <a:schemeClr val="bg2">
                  <a:lumMod val="10000"/>
                </a:schemeClr>
              </a:solidFill>
              <a:latin typeface="Times New Roman" panose="02020603050405020304" pitchFamily="18" charset="0"/>
              <a:cs typeface="Times New Roman" panose="02020603050405020304" pitchFamily="18" charset="0"/>
            </a:endParaRPr>
          </a:p>
          <a:p>
            <a:pPr marL="152400" indent="0" algn="l">
              <a:lnSpc>
                <a:spcPct val="150000"/>
              </a:lnSpc>
              <a:buNone/>
            </a:pPr>
            <a:r>
              <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rPr>
              <a:t>         · </a:t>
            </a:r>
            <a:r>
              <a:rPr lang="fr-FR" sz="2000" b="1" i="0" u="none" strike="noStrike" baseline="0" dirty="0">
                <a:solidFill>
                  <a:schemeClr val="bg2">
                    <a:lumMod val="10000"/>
                  </a:schemeClr>
                </a:solidFill>
                <a:latin typeface="Times New Roman" panose="02020603050405020304" pitchFamily="18" charset="0"/>
                <a:cs typeface="Times New Roman" panose="02020603050405020304" pitchFamily="18" charset="0"/>
              </a:rPr>
              <a:t>Entretien et sauvegarde.</a:t>
            </a:r>
            <a:endPar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endParaRPr>
          </a:p>
          <a:p>
            <a:pPr marL="152400" indent="0" algn="l">
              <a:lnSpc>
                <a:spcPct val="150000"/>
              </a:lnSpc>
              <a:buNone/>
            </a:pPr>
            <a:r>
              <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rPr>
              <a:t>         · </a:t>
            </a:r>
            <a:r>
              <a:rPr lang="fr-FR" sz="2000" b="1" i="0" u="none" strike="noStrike" baseline="0" dirty="0">
                <a:solidFill>
                  <a:schemeClr val="bg2">
                    <a:lumMod val="10000"/>
                  </a:schemeClr>
                </a:solidFill>
                <a:latin typeface="Times New Roman" panose="02020603050405020304" pitchFamily="18" charset="0"/>
                <a:cs typeface="Times New Roman" panose="02020603050405020304" pitchFamily="18" charset="0"/>
              </a:rPr>
              <a:t>Techniques douces.</a:t>
            </a:r>
            <a:endPar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endParaRPr>
          </a:p>
          <a:p>
            <a:pPr marL="152400" indent="0" algn="l">
              <a:lnSpc>
                <a:spcPct val="150000"/>
              </a:lnSpc>
              <a:buNone/>
            </a:pPr>
            <a:r>
              <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rPr>
              <a:t>       </a:t>
            </a:r>
            <a:r>
              <a:rPr lang="fr-FR" sz="2000" b="1" i="0" u="none" strike="noStrike" baseline="0" dirty="0">
                <a:solidFill>
                  <a:schemeClr val="bg2">
                    <a:lumMod val="10000"/>
                  </a:schemeClr>
                </a:solidFill>
                <a:latin typeface="Times New Roman" panose="02020603050405020304" pitchFamily="18" charset="0"/>
                <a:cs typeface="Times New Roman" panose="02020603050405020304" pitchFamily="18" charset="0"/>
              </a:rPr>
              <a:t>  · Lacs collinaires</a:t>
            </a:r>
            <a:r>
              <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rPr>
              <a:t>.</a:t>
            </a:r>
            <a:endPar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endParaRPr>
          </a:p>
          <a:p>
            <a:pPr marL="152400" indent="0" algn="l">
              <a:lnSpc>
                <a:spcPct val="150000"/>
              </a:lnSpc>
              <a:buNone/>
            </a:pPr>
            <a:r>
              <a:rPr lang="fr-FR" sz="2000" b="0" i="0" u="none" strike="noStrike" baseline="0" dirty="0">
                <a:solidFill>
                  <a:schemeClr val="bg2">
                    <a:lumMod val="10000"/>
                  </a:schemeClr>
                </a:solidFill>
                <a:latin typeface="Times New Roman" panose="02020603050405020304" pitchFamily="18" charset="0"/>
                <a:cs typeface="Times New Roman" panose="02020603050405020304" pitchFamily="18" charset="0"/>
              </a:rPr>
              <a:t>         · </a:t>
            </a:r>
            <a:r>
              <a:rPr lang="fr-FR" sz="2000" b="1" i="0" u="none" strike="noStrike" baseline="0" dirty="0">
                <a:solidFill>
                  <a:schemeClr val="bg2">
                    <a:lumMod val="10000"/>
                  </a:schemeClr>
                </a:solidFill>
                <a:latin typeface="Times New Roman" panose="02020603050405020304" pitchFamily="18" charset="0"/>
                <a:cs typeface="Times New Roman" panose="02020603050405020304" pitchFamily="18" charset="0"/>
              </a:rPr>
              <a:t>Ouvrages de recharges et d’épandages</a:t>
            </a:r>
            <a:endParaRPr lang="fr-FR" sz="2000" b="1" i="0" u="none" strike="noStrike" baseline="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6088915" y="2178790"/>
            <a:ext cx="1523876" cy="1628524"/>
          </a:xfrm>
          <a:prstGeom prst="rect">
            <a:avLst/>
          </a:prstGeom>
          <a:noFill/>
          <a:ln>
            <a:noFill/>
          </a:ln>
        </p:spPr>
      </p:pic>
      <p:sp>
        <p:nvSpPr>
          <p:cNvPr id="5" name="Rectangle à coins arrondi 4"/>
          <p:cNvSpPr/>
          <p:nvPr/>
        </p:nvSpPr>
        <p:spPr>
          <a:xfrm>
            <a:off x="8029575" y="41744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74/84</a:t>
            </a:r>
            <a:endParaRPr lang="fr-FR"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360" y="445135"/>
            <a:ext cx="9057640" cy="4698365"/>
          </a:xfrm>
        </p:spPr>
        <p:txBody>
          <a:bodyPr/>
          <a:lstStyle/>
          <a:p>
            <a:pPr algn="ctr"/>
            <a:r>
              <a:rPr lang="fr-FR" dirty="0">
                <a:solidFill>
                  <a:srgbClr val="7030A0"/>
                </a:solidFill>
                <a:latin typeface="Times New Roman" panose="02020603050405020304" pitchFamily="18" charset="0"/>
                <a:cs typeface="Times New Roman" panose="02020603050405020304" pitchFamily="18" charset="0"/>
              </a:rPr>
              <a:t>Défi 8:</a:t>
            </a:r>
            <a:r>
              <a:rPr lang="fr-FR" sz="2400" dirty="0">
                <a:solidFill>
                  <a:schemeClr val="bg2">
                    <a:lumMod val="10000"/>
                  </a:schemeClr>
                </a:solidFill>
                <a:latin typeface="Times New Roman" panose="02020603050405020304" pitchFamily="18" charset="0"/>
                <a:cs typeface="Times New Roman" panose="02020603050405020304" pitchFamily="18" charset="0"/>
              </a:rPr>
              <a:t> </a:t>
            </a:r>
            <a:r>
              <a:rPr lang="fr-FR" sz="2400" b="0" i="0" u="none" strike="noStrike" baseline="0" dirty="0">
                <a:solidFill>
                  <a:schemeClr val="bg2">
                    <a:lumMod val="10000"/>
                  </a:schemeClr>
                </a:solidFill>
                <a:latin typeface="Times New Roman" panose="02020603050405020304" pitchFamily="18" charset="0"/>
                <a:cs typeface="Times New Roman" panose="02020603050405020304" pitchFamily="18" charset="0"/>
              </a:rPr>
              <a:t>Promouvoir la société du savoir</a:t>
            </a:r>
            <a:endParaRPr lang="fr-FR" sz="2400" b="0" i="0" u="none" strike="noStrike" baseline="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a:off x="6989345" y="1757150"/>
            <a:ext cx="1523876" cy="1628524"/>
          </a:xfrm>
          <a:prstGeom prst="rect">
            <a:avLst/>
          </a:prstGeom>
          <a:noFill/>
          <a:ln>
            <a:noFill/>
          </a:ln>
        </p:spPr>
      </p:pic>
      <p:pic>
        <p:nvPicPr>
          <p:cNvPr id="5" name="Google Shape;935;p64"/>
          <p:cNvPicPr preferRelativeResize="0"/>
          <p:nvPr/>
        </p:nvPicPr>
        <p:blipFill>
          <a:blip r:embed="rId1"/>
          <a:stretch>
            <a:fillRect/>
          </a:stretch>
        </p:blipFill>
        <p:spPr>
          <a:xfrm>
            <a:off x="348515" y="1757150"/>
            <a:ext cx="1523876" cy="1628524"/>
          </a:xfrm>
          <a:prstGeom prst="rect">
            <a:avLst/>
          </a:prstGeom>
          <a:noFill/>
          <a:ln>
            <a:noFill/>
          </a:ln>
        </p:spPr>
      </p:pic>
      <p:sp>
        <p:nvSpPr>
          <p:cNvPr id="3" name="Rectangle à coins arrondi 2"/>
          <p:cNvSpPr/>
          <p:nvPr/>
        </p:nvSpPr>
        <p:spPr>
          <a:xfrm>
            <a:off x="8078470" y="415480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75/84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re 1"/>
          <p:cNvSpPr>
            <a:spLocks noGrp="1"/>
          </p:cNvSpPr>
          <p:nvPr/>
        </p:nvSpPr>
        <p:spPr>
          <a:xfrm>
            <a:off x="978445" y="466615"/>
            <a:ext cx="7704000" cy="572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Fahkwang" panose="00000500000000000000"/>
              <a:buNone/>
              <a:defRPr sz="2800" b="0" i="0" u="none" strike="noStrike" cap="none">
                <a:solidFill>
                  <a:schemeClr val="lt2"/>
                </a:solidFill>
                <a:latin typeface="Fahkwang" panose="00000500000000000000"/>
                <a:ea typeface="Fahkwang" panose="00000500000000000000"/>
                <a:cs typeface="Fahkwang" panose="00000500000000000000"/>
                <a:sym typeface="Fahkwang" panose="00000500000000000000"/>
              </a:defRPr>
            </a:lvl1pPr>
            <a:lvl2pPr marR="0" lvl="1"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2pPr>
            <a:lvl3pPr marR="0" lvl="2"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3pPr>
            <a:lvl4pPr marR="0" lvl="3"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4pPr>
            <a:lvl5pPr marR="0" lvl="4"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5pPr>
            <a:lvl6pPr marR="0" lvl="5"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6pPr>
            <a:lvl7pPr marR="0" lvl="6"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7pPr>
            <a:lvl8pPr marR="0" lvl="7"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8pPr>
            <a:lvl9pPr marR="0" lvl="8"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9pPr>
          </a:lstStyle>
          <a:p>
            <a:pPr algn="l"/>
            <a:r>
              <a:rPr lang="fr-FR"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rPr>
              <a:t>Indicateur1</a:t>
            </a:r>
            <a:r>
              <a:rPr lang="fr-FR" sz="3200" dirty="0">
                <a:solidFill>
                  <a:schemeClr val="bg2">
                    <a:lumMod val="10000"/>
                  </a:schemeClr>
                </a:solidFill>
                <a:latin typeface="Times New Roman" panose="02020603050405020304" pitchFamily="18" charset="0"/>
                <a:cs typeface="Times New Roman" panose="02020603050405020304" pitchFamily="18" charset="0"/>
                <a:sym typeface="+mn-ea"/>
              </a:rPr>
              <a:t>:</a:t>
            </a:r>
            <a:r>
              <a:rPr lang="fr-FR" sz="32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 </a:t>
            </a:r>
            <a:r>
              <a:rPr lang="fr-FR" sz="22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Part de dépenses publiques de l’enseignement dans le Budget de l’état</a:t>
            </a:r>
            <a:endParaRPr lang="fr-FR" sz="3200" i="0" u="none" strike="noStrike" baseline="0" dirty="0">
              <a:solidFill>
                <a:srgbClr val="005499"/>
              </a:solidFill>
              <a:latin typeface="Times New Roman" panose="02020603050405020304" pitchFamily="18" charset="0"/>
              <a:cs typeface="Times New Roman" panose="02020603050405020304" pitchFamily="18" charset="0"/>
            </a:endParaRPr>
          </a:p>
          <a:p>
            <a:pPr algn="l"/>
            <a:endParaRPr lang="fr-FR" sz="32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5" name="Espace réservé du texte 2"/>
          <p:cNvSpPr>
            <a:spLocks noGrp="1"/>
          </p:cNvSpPr>
          <p:nvPr/>
        </p:nvSpPr>
        <p:spPr>
          <a:xfrm>
            <a:off x="978535" y="1152525"/>
            <a:ext cx="7703820" cy="42951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9pPr>
          </a:lstStyle>
          <a:p>
            <a:pPr marL="152400" indent="0" algn="l">
              <a:lnSpc>
                <a:spcPct val="150000"/>
              </a:lnSpc>
              <a:buNone/>
            </a:pPr>
            <a:r>
              <a:rPr lang="fr-FR" sz="2200" dirty="0">
                <a:solidFill>
                  <a:srgbClr val="7030A0"/>
                </a:solidFill>
                <a:latin typeface="Times New Roman" panose="02020603050405020304" pitchFamily="18" charset="0"/>
                <a:cs typeface="Times New Roman" panose="02020603050405020304" pitchFamily="18" charset="0"/>
              </a:rPr>
              <a:t>Définition:</a:t>
            </a:r>
            <a:r>
              <a:rPr lang="fr-FR" sz="2200" dirty="0">
                <a:solidFill>
                  <a:srgbClr val="005499"/>
                </a:solidFill>
                <a:latin typeface="Times New Roman" panose="02020603050405020304" pitchFamily="18" charset="0"/>
                <a:cs typeface="Times New Roman" panose="02020603050405020304" pitchFamily="18" charset="0"/>
              </a:rPr>
              <a:t> </a:t>
            </a:r>
            <a:r>
              <a:rPr lang="fr-FR" sz="2200" b="0" i="0" u="none" strike="noStrike" baseline="0" dirty="0">
                <a:solidFill>
                  <a:srgbClr val="585757"/>
                </a:solidFill>
                <a:latin typeface="Times New Roman" panose="02020603050405020304" pitchFamily="18" charset="0"/>
                <a:cs typeface="Times New Roman" panose="02020603050405020304" pitchFamily="18" charset="0"/>
              </a:rPr>
              <a:t>C’est le pourcentage du budget de Ministère de l’Education dans le budget de l’Etat. </a:t>
            </a:r>
            <a:endParaRPr lang="fr-FR" sz="2200" b="0" i="0" u="none" strike="noStrike" baseline="0" dirty="0">
              <a:solidFill>
                <a:srgbClr val="585757"/>
              </a:solidFill>
              <a:latin typeface="Times New Roman" panose="02020603050405020304" pitchFamily="18" charset="0"/>
              <a:cs typeface="Times New Roman" panose="02020603050405020304" pitchFamily="18" charset="0"/>
            </a:endParaRPr>
          </a:p>
          <a:p>
            <a:pPr marL="152400" indent="0" algn="l">
              <a:lnSpc>
                <a:spcPct val="150000"/>
              </a:lnSpc>
              <a:buNone/>
            </a:pPr>
            <a:r>
              <a:rPr lang="fr-FR" sz="2200" b="0" i="0" u="none" strike="noStrike" baseline="0" dirty="0" err="1">
                <a:solidFill>
                  <a:srgbClr val="585757"/>
                </a:solidFill>
                <a:latin typeface="Times New Roman" panose="02020603050405020304" pitchFamily="18" charset="0"/>
                <a:cs typeface="Times New Roman" panose="02020603050405020304" pitchFamily="18" charset="0"/>
              </a:rPr>
              <a:t>LaTunisie</a:t>
            </a:r>
            <a:r>
              <a:rPr lang="fr-FR" sz="2200" b="0" i="0" u="none" strike="noStrike" baseline="0" dirty="0">
                <a:solidFill>
                  <a:srgbClr val="585757"/>
                </a:solidFill>
                <a:latin typeface="Times New Roman" panose="02020603050405020304" pitchFamily="18" charset="0"/>
                <a:cs typeface="Times New Roman" panose="02020603050405020304" pitchFamily="18" charset="0"/>
              </a:rPr>
              <a:t> ne cesse de consacrer une part importante de son budget au secteur de l’éducation. </a:t>
            </a:r>
            <a:endParaRPr lang="fr-FR" sz="2200" b="0" i="0" u="none" strike="noStrike" baseline="0" dirty="0">
              <a:solidFill>
                <a:srgbClr val="585757"/>
              </a:solidFill>
              <a:latin typeface="Times New Roman" panose="02020603050405020304" pitchFamily="18" charset="0"/>
              <a:cs typeface="Times New Roman" panose="02020603050405020304" pitchFamily="18" charset="0"/>
            </a:endParaRPr>
          </a:p>
          <a:p>
            <a:pPr marL="152400" indent="0" algn="l">
              <a:lnSpc>
                <a:spcPct val="150000"/>
              </a:lnSpc>
              <a:buNone/>
            </a:pPr>
            <a:r>
              <a:rPr lang="fr-FR" sz="2200" b="0" i="0" u="none" strike="noStrike" baseline="0" dirty="0">
                <a:solidFill>
                  <a:srgbClr val="585757"/>
                </a:solidFill>
                <a:latin typeface="Times New Roman" panose="02020603050405020304" pitchFamily="18" charset="0"/>
                <a:cs typeface="Times New Roman" panose="02020603050405020304" pitchFamily="18" charset="0"/>
              </a:rPr>
              <a:t>Cet indicateur renseigne sur l’effort fourni par l’Etat Tunisien en matière de l’enseignement.</a:t>
            </a:r>
            <a:endParaRPr lang="fr-FR" sz="22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2" name="Rectangle à coins arrondi 1"/>
          <p:cNvSpPr/>
          <p:nvPr/>
        </p:nvSpPr>
        <p:spPr>
          <a:xfrm>
            <a:off x="8214995" y="427799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76/84</a:t>
            </a:r>
            <a:endParaRPr lang="fr-FR"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720090" y="1152525"/>
            <a:ext cx="7703820" cy="3764915"/>
          </a:xfrm>
        </p:spPr>
        <p:txBody>
          <a:bodyPr/>
          <a:lstStyle/>
          <a:p>
            <a:pPr marL="152400" indent="0">
              <a:lnSpc>
                <a:spcPct val="150000"/>
              </a:lnSpc>
              <a:buNone/>
            </a:pPr>
            <a:r>
              <a:rPr lang="fr-FR" sz="2200" dirty="0">
                <a:latin typeface="Times New Roman" panose="02020603050405020304" pitchFamily="18" charset="0"/>
                <a:cs typeface="Times New Roman" panose="02020603050405020304" pitchFamily="18" charset="0"/>
              </a:rPr>
              <a:t>La Tunisie ne cesse de consacrer une part importante de son budget au secteur de l’éducation ,la part de budget de Ministère de l’Education dans le budget de l’Etat est toujours importante en comparaison avec les autres ministères, elle occupe la part la plus importante du budget, oscillant entre 15,1 en 2005 et 13,7 en 2018, avec un pic qui atteint 18,7% en 2016</a:t>
            </a:r>
            <a:endParaRPr lang="fr-FR" sz="2200" dirty="0">
              <a:latin typeface="Times New Roman" panose="02020603050405020304" pitchFamily="18" charset="0"/>
              <a:cs typeface="Times New Roman" panose="02020603050405020304" pitchFamily="18" charset="0"/>
            </a:endParaRPr>
          </a:p>
        </p:txBody>
      </p:sp>
      <p:sp>
        <p:nvSpPr>
          <p:cNvPr id="5" name="Rectangle à coins arrondi 4"/>
          <p:cNvSpPr/>
          <p:nvPr/>
        </p:nvSpPr>
        <p:spPr>
          <a:xfrm>
            <a:off x="8177530" y="407797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77/84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7480" y="445135"/>
            <a:ext cx="8266430" cy="4698365"/>
          </a:xfrm>
        </p:spPr>
        <p:txBody>
          <a:bodyPr/>
          <a:lstStyle/>
          <a:p>
            <a:pPr algn="l"/>
            <a:r>
              <a:rPr lang="fr-FR" dirty="0">
                <a:solidFill>
                  <a:srgbClr val="7030A0"/>
                </a:solidFill>
                <a:latin typeface="Times New Roman" panose="02020603050405020304" pitchFamily="18" charset="0"/>
                <a:cs typeface="Times New Roman" panose="02020603050405020304" pitchFamily="18" charset="0"/>
              </a:rPr>
              <a:t>Défi 9</a:t>
            </a:r>
            <a:r>
              <a:rPr lang="fr-FR" dirty="0">
                <a:solidFill>
                  <a:srgbClr val="7030A0"/>
                </a:solidFill>
              </a:rPr>
              <a:t>:</a:t>
            </a:r>
            <a:r>
              <a:rPr lang="fr-FR" sz="2400" b="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Adapter la gouvernance pour une meilleure promotion</a:t>
            </a:r>
            <a:r>
              <a:rPr lang="fr-FR" sz="1800" b="0" i="0" u="none" strike="noStrike" baseline="0" dirty="0">
                <a:solidFill>
                  <a:schemeClr val="bg2">
                    <a:lumMod val="10000"/>
                  </a:schemeClr>
                </a:solidFill>
                <a:latin typeface="Times New Roman" panose="02020603050405020304" pitchFamily="18" charset="0"/>
                <a:cs typeface="Times New Roman" panose="02020603050405020304" pitchFamily="18" charset="0"/>
              </a:rPr>
              <a:t> </a:t>
            </a:r>
            <a:r>
              <a:rPr lang="fr-FR" sz="1800" b="0" i="0" u="none" strike="noStrike" baseline="0" dirty="0">
                <a:solidFill>
                  <a:srgbClr val="FFFFFF"/>
                </a:solidFill>
                <a:latin typeface="Helvetica" panose="020B0604020202020204" pitchFamily="34" charset="0"/>
              </a:rPr>
              <a:t>DU</a:t>
            </a:r>
            <a:br>
              <a:rPr lang="fr-FR" sz="1800" b="0" i="0" u="none" strike="noStrike" baseline="0" dirty="0">
                <a:solidFill>
                  <a:srgbClr val="FFFFFF"/>
                </a:solidFill>
                <a:latin typeface="Helvetica" panose="020B0604020202020204" pitchFamily="34" charset="0"/>
              </a:rPr>
            </a:br>
            <a:r>
              <a:rPr lang="fr-FR" sz="1800" b="0" i="0" u="none" strike="noStrike" baseline="0" dirty="0">
                <a:solidFill>
                  <a:srgbClr val="FFFFFF"/>
                </a:solidFill>
                <a:latin typeface="Helvetica" panose="020B0604020202020204" pitchFamily="34" charset="0"/>
              </a:rPr>
              <a:t>DEVELOPPEMENT DURABLE</a:t>
            </a:r>
            <a:endParaRPr lang="fr-FR" dirty="0"/>
          </a:p>
        </p:txBody>
      </p:sp>
      <p:pic>
        <p:nvPicPr>
          <p:cNvPr id="935" name="Google Shape;935;p64"/>
          <p:cNvPicPr preferRelativeResize="0"/>
          <p:nvPr/>
        </p:nvPicPr>
        <p:blipFill>
          <a:blip r:embed="rId1"/>
          <a:stretch>
            <a:fillRect/>
          </a:stretch>
        </p:blipFill>
        <p:spPr>
          <a:xfrm>
            <a:off x="607595" y="257915"/>
            <a:ext cx="1523876" cy="1628524"/>
          </a:xfrm>
          <a:prstGeom prst="rect">
            <a:avLst/>
          </a:prstGeom>
          <a:noFill/>
          <a:ln>
            <a:noFill/>
          </a:ln>
        </p:spPr>
      </p:pic>
      <p:pic>
        <p:nvPicPr>
          <p:cNvPr id="5" name="Google Shape;935;p64"/>
          <p:cNvPicPr preferRelativeResize="0"/>
          <p:nvPr/>
        </p:nvPicPr>
        <p:blipFill>
          <a:blip r:embed="rId1"/>
          <a:stretch>
            <a:fillRect/>
          </a:stretch>
        </p:blipFill>
        <p:spPr>
          <a:xfrm>
            <a:off x="6508650" y="666220"/>
            <a:ext cx="1523876" cy="1628524"/>
          </a:xfrm>
          <a:prstGeom prst="rect">
            <a:avLst/>
          </a:prstGeom>
          <a:noFill/>
          <a:ln>
            <a:noFill/>
          </a:ln>
        </p:spPr>
      </p:pic>
      <p:sp>
        <p:nvSpPr>
          <p:cNvPr id="3" name="Rectangle à coins arrondi 2"/>
          <p:cNvSpPr/>
          <p:nvPr/>
        </p:nvSpPr>
        <p:spPr>
          <a:xfrm>
            <a:off x="8032750" y="421640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78/84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40"/>
        <p:cNvGrpSpPr/>
        <p:nvPr/>
      </p:nvGrpSpPr>
      <p:grpSpPr>
        <a:xfrm>
          <a:off x="0" y="0"/>
          <a:ext cx="0" cy="0"/>
          <a:chOff x="0" y="0"/>
          <a:chExt cx="0" cy="0"/>
        </a:xfrm>
      </p:grpSpPr>
      <p:sp>
        <p:nvSpPr>
          <p:cNvPr id="7" name="Zone de texte 6"/>
          <p:cNvSpPr txBox="1"/>
          <p:nvPr/>
        </p:nvSpPr>
        <p:spPr>
          <a:xfrm>
            <a:off x="383540" y="1993264"/>
            <a:ext cx="6428226" cy="2568461"/>
          </a:xfrm>
          <a:prstGeom prst="rect">
            <a:avLst/>
          </a:prstGeom>
          <a:noFill/>
          <a:ln w="28575">
            <a:solidFill>
              <a:schemeClr val="tx1"/>
            </a:solidFill>
          </a:ln>
        </p:spPr>
        <p:txBody>
          <a:bodyPr wrap="square" rtlCol="0">
            <a:noAutofit/>
          </a:bodyPr>
          <a:lstStyle/>
          <a:p>
            <a:pPr marL="0" lvl="0" indent="0" algn="l">
              <a:lnSpc>
                <a:spcPct val="120000"/>
              </a:lnSpc>
              <a:spcAft>
                <a:spcPts val="1600"/>
              </a:spcAft>
            </a:pPr>
            <a:r>
              <a:rPr lang="fr-FR" sz="2600" dirty="0">
                <a:latin typeface="Times New Roman" panose="02020603050405020304" pitchFamily="18" charset="0"/>
                <a:cs typeface="Times New Roman" panose="02020603050405020304" pitchFamily="18" charset="0"/>
                <a:sym typeface="+mn-ea"/>
              </a:rPr>
              <a:t>Le </a:t>
            </a:r>
            <a:r>
              <a:rPr lang="fr-FR" sz="2600" b="1" dirty="0">
                <a:latin typeface="Times New Roman" panose="02020603050405020304" pitchFamily="18" charset="0"/>
                <a:cs typeface="Times New Roman" panose="02020603050405020304" pitchFamily="18" charset="0"/>
                <a:sym typeface="+mn-ea"/>
              </a:rPr>
              <a:t>développement durable</a:t>
            </a:r>
            <a:r>
              <a:rPr lang="fr-FR" sz="2600" dirty="0">
                <a:latin typeface="Times New Roman" panose="02020603050405020304" pitchFamily="18" charset="0"/>
                <a:cs typeface="Times New Roman" panose="02020603050405020304" pitchFamily="18" charset="0"/>
                <a:sym typeface="+mn-ea"/>
              </a:rPr>
              <a:t>  est une </a:t>
            </a:r>
            <a:r>
              <a:rPr lang="fr-FR" sz="2600" b="1" u="sng" dirty="0">
                <a:solidFill>
                  <a:srgbClr val="7030A0"/>
                </a:solidFill>
                <a:latin typeface="Times New Roman" panose="02020603050405020304" pitchFamily="18" charset="0"/>
                <a:cs typeface="Times New Roman" panose="02020603050405020304" pitchFamily="18" charset="0"/>
                <a:sym typeface="+mn-ea"/>
              </a:rPr>
              <a:t>conception</a:t>
            </a:r>
            <a:r>
              <a:rPr lang="fr-FR" sz="2600" dirty="0">
                <a:latin typeface="Times New Roman" panose="02020603050405020304" pitchFamily="18" charset="0"/>
                <a:cs typeface="Times New Roman" panose="02020603050405020304" pitchFamily="18" charset="0"/>
                <a:sym typeface="+mn-ea"/>
              </a:rPr>
              <a:t> </a:t>
            </a:r>
            <a:r>
              <a:rPr lang="fr-FR" sz="2600" b="1" dirty="0">
                <a:solidFill>
                  <a:srgbClr val="7030A0"/>
                </a:solidFill>
                <a:latin typeface="Times New Roman" panose="02020603050405020304" pitchFamily="18" charset="0"/>
                <a:cs typeface="Times New Roman" panose="02020603050405020304" pitchFamily="18" charset="0"/>
                <a:sym typeface="+mn-ea"/>
              </a:rPr>
              <a:t>du </a:t>
            </a:r>
            <a:r>
              <a:rPr lang="fr-FR" sz="2600" b="1" dirty="0">
                <a:solidFill>
                  <a:srgbClr val="7030A0"/>
                </a:solidFill>
                <a:latin typeface="Times New Roman" panose="02020603050405020304" pitchFamily="18" charset="0"/>
                <a:cs typeface="Times New Roman" panose="02020603050405020304" pitchFamily="18" charset="0"/>
                <a:sym typeface="+mn-ea"/>
                <a:hlinkClick r:id="rId1" tooltip="Développement humain (économie)"/>
              </a:rPr>
              <a:t>développement</a:t>
            </a:r>
            <a:r>
              <a:rPr lang="fr-FR" sz="2600" b="1" dirty="0">
                <a:solidFill>
                  <a:srgbClr val="7030A0"/>
                </a:solidFill>
                <a:latin typeface="Times New Roman" panose="02020603050405020304" pitchFamily="18" charset="0"/>
                <a:cs typeface="Times New Roman" panose="02020603050405020304" pitchFamily="18" charset="0"/>
                <a:sym typeface="+mn-ea"/>
              </a:rPr>
              <a:t> </a:t>
            </a:r>
            <a:r>
              <a:rPr lang="fr-FR" sz="2600" dirty="0">
                <a:latin typeface="Times New Roman" panose="02020603050405020304" pitchFamily="18" charset="0"/>
                <a:cs typeface="Times New Roman" panose="02020603050405020304" pitchFamily="18" charset="0"/>
                <a:sym typeface="+mn-ea"/>
              </a:rPr>
              <a:t>qui s'inscrit dans une perspective de long terme et en intégrant les </a:t>
            </a:r>
            <a:r>
              <a:rPr lang="fr-FR" sz="2600" dirty="0">
                <a:solidFill>
                  <a:schemeClr val="tx1"/>
                </a:solidFill>
                <a:latin typeface="Times New Roman" panose="02020603050405020304" pitchFamily="18" charset="0"/>
                <a:cs typeface="Times New Roman" panose="02020603050405020304" pitchFamily="18" charset="0"/>
                <a:sym typeface="+mn-ea"/>
              </a:rPr>
              <a:t>contraintes</a:t>
            </a:r>
            <a:r>
              <a:rPr lang="fr-FR" sz="2600" dirty="0">
                <a:latin typeface="Times New Roman" panose="02020603050405020304" pitchFamily="18" charset="0"/>
                <a:cs typeface="Times New Roman" panose="02020603050405020304" pitchFamily="18" charset="0"/>
                <a:sym typeface="+mn-ea"/>
              </a:rPr>
              <a:t> </a:t>
            </a:r>
            <a:r>
              <a:rPr lang="fr-FR" sz="2600" b="1" dirty="0">
                <a:solidFill>
                  <a:schemeClr val="accent2"/>
                </a:solidFill>
                <a:latin typeface="Times New Roman" panose="02020603050405020304" pitchFamily="18" charset="0"/>
                <a:cs typeface="Times New Roman" panose="02020603050405020304" pitchFamily="18" charset="0"/>
                <a:sym typeface="+mn-ea"/>
              </a:rPr>
              <a:t>environnementale</a:t>
            </a:r>
            <a:r>
              <a:rPr lang="fr-FR" sz="2600" dirty="0">
                <a:gradFill>
                  <a:gsLst>
                    <a:gs pos="0">
                      <a:srgbClr val="14CD68"/>
                    </a:gs>
                    <a:gs pos="100000">
                      <a:srgbClr val="0B6E38"/>
                    </a:gs>
                  </a:gsLst>
                  <a:lin scaled="0"/>
                </a:gradFill>
                <a:latin typeface="Times New Roman" panose="02020603050405020304" pitchFamily="18" charset="0"/>
                <a:cs typeface="Times New Roman" panose="02020603050405020304" pitchFamily="18" charset="0"/>
                <a:sym typeface="+mn-ea"/>
              </a:rPr>
              <a:t> </a:t>
            </a:r>
            <a:r>
              <a:rPr lang="fr-FR" sz="2600" dirty="0">
                <a:solidFill>
                  <a:schemeClr val="accent2"/>
                </a:solidFill>
                <a:latin typeface="Times New Roman" panose="02020603050405020304" pitchFamily="18" charset="0"/>
                <a:cs typeface="Times New Roman" panose="02020603050405020304" pitchFamily="18" charset="0"/>
                <a:sym typeface="+mn-ea"/>
              </a:rPr>
              <a:t>économiques</a:t>
            </a:r>
            <a:r>
              <a:rPr lang="fr-FR" sz="2600" dirty="0">
                <a:latin typeface="Times New Roman" panose="02020603050405020304" pitchFamily="18" charset="0"/>
                <a:cs typeface="Times New Roman" panose="02020603050405020304" pitchFamily="18" charset="0"/>
                <a:sym typeface="+mn-ea"/>
              </a:rPr>
              <a:t> et </a:t>
            </a:r>
            <a:r>
              <a:rPr lang="fr-FR" sz="2600" dirty="0">
                <a:solidFill>
                  <a:schemeClr val="accent2"/>
                </a:solidFill>
                <a:latin typeface="Times New Roman" panose="02020603050405020304" pitchFamily="18" charset="0"/>
                <a:cs typeface="Times New Roman" panose="02020603050405020304" pitchFamily="18" charset="0"/>
                <a:sym typeface="+mn-ea"/>
              </a:rPr>
              <a:t>sociale</a:t>
            </a:r>
            <a:endParaRPr lang="fr-FR" altLang="en-US" sz="2600" dirty="0">
              <a:solidFill>
                <a:schemeClr val="accent2"/>
              </a:solidFill>
              <a:latin typeface="Times New Roman" panose="02020603050405020304" pitchFamily="18" charset="0"/>
              <a:cs typeface="Times New Roman" panose="02020603050405020304" pitchFamily="18" charset="0"/>
              <a:sym typeface="+mn-ea"/>
            </a:endParaRPr>
          </a:p>
        </p:txBody>
      </p:sp>
      <p:sp>
        <p:nvSpPr>
          <p:cNvPr id="434" name="Google Shape;434;p41"/>
          <p:cNvSpPr txBox="1">
            <a:spLocks noGrp="1"/>
          </p:cNvSpPr>
          <p:nvPr>
            <p:ph type="title"/>
          </p:nvPr>
        </p:nvSpPr>
        <p:spPr>
          <a:xfrm>
            <a:off x="1024766" y="1151464"/>
            <a:ext cx="5787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4800" dirty="0">
                <a:solidFill>
                  <a:schemeClr val="accent3"/>
                </a:solidFill>
                <a:latin typeface="Times New Roman" panose="02020603050405020304" pitchFamily="18" charset="0"/>
                <a:cs typeface="Times New Roman" panose="02020603050405020304" pitchFamily="18" charset="0"/>
              </a:rPr>
              <a:t>Définition</a:t>
            </a:r>
            <a:endParaRPr lang="fr-FR" altLang="en-GB" sz="4800" dirty="0">
              <a:solidFill>
                <a:schemeClr val="accent3"/>
              </a:solidFill>
              <a:latin typeface="Times New Roman" panose="02020603050405020304" pitchFamily="18" charset="0"/>
              <a:cs typeface="Times New Roman" panose="02020603050405020304" pitchFamily="18" charset="0"/>
            </a:endParaRPr>
          </a:p>
        </p:txBody>
      </p:sp>
      <p:cxnSp>
        <p:nvCxnSpPr>
          <p:cNvPr id="933" name="Google Shape;933;p64"/>
          <p:cNvCxnSpPr/>
          <p:nvPr/>
        </p:nvCxnSpPr>
        <p:spPr>
          <a:xfrm flipV="1">
            <a:off x="1403823" y="1893926"/>
            <a:ext cx="4951730" cy="17145"/>
          </a:xfrm>
          <a:prstGeom prst="straightConnector1">
            <a:avLst/>
          </a:prstGeom>
          <a:noFill/>
          <a:ln w="9525" cap="flat" cmpd="sng">
            <a:solidFill>
              <a:schemeClr val="lt2"/>
            </a:solidFill>
            <a:prstDash val="solid"/>
            <a:round/>
            <a:headEnd type="none" w="med" len="med"/>
            <a:tailEnd type="none" w="med" len="med"/>
          </a:ln>
        </p:spPr>
      </p:cxnSp>
      <p:pic>
        <p:nvPicPr>
          <p:cNvPr id="935" name="Google Shape;935;p64"/>
          <p:cNvPicPr preferRelativeResize="0"/>
          <p:nvPr/>
        </p:nvPicPr>
        <p:blipFill>
          <a:blip r:embed="rId2"/>
          <a:stretch>
            <a:fillRect/>
          </a:stretch>
        </p:blipFill>
        <p:spPr>
          <a:xfrm rot="6900000">
            <a:off x="641885" y="364595"/>
            <a:ext cx="1523876" cy="1628524"/>
          </a:xfrm>
          <a:prstGeom prst="rect">
            <a:avLst/>
          </a:prstGeom>
          <a:noFill/>
          <a:ln>
            <a:noFill/>
          </a:ln>
        </p:spPr>
      </p:pic>
      <p:grpSp>
        <p:nvGrpSpPr>
          <p:cNvPr id="16" name="Google Shape;2354;p72"/>
          <p:cNvGrpSpPr/>
          <p:nvPr/>
        </p:nvGrpSpPr>
        <p:grpSpPr>
          <a:xfrm>
            <a:off x="6680198" y="1409106"/>
            <a:ext cx="871537" cy="787336"/>
            <a:chOff x="1470340" y="3556407"/>
            <a:chExt cx="401172" cy="387387"/>
          </a:xfrm>
        </p:grpSpPr>
        <p:sp>
          <p:nvSpPr>
            <p:cNvPr id="17" name="Google Shape;2355;p72"/>
            <p:cNvSpPr/>
            <p:nvPr/>
          </p:nvSpPr>
          <p:spPr>
            <a:xfrm>
              <a:off x="1476630" y="3561880"/>
              <a:ext cx="293777" cy="375623"/>
            </a:xfrm>
            <a:custGeom>
              <a:avLst/>
              <a:gdLst/>
              <a:ahLst/>
              <a:cxnLst/>
              <a:rect l="l" t="t" r="r" b="b"/>
              <a:pathLst>
                <a:path w="12936" h="16540" extrusionOk="0">
                  <a:moveTo>
                    <a:pt x="1231" y="0"/>
                  </a:moveTo>
                  <a:cubicBezTo>
                    <a:pt x="553" y="0"/>
                    <a:pt x="0" y="553"/>
                    <a:pt x="0" y="1231"/>
                  </a:cubicBezTo>
                  <a:lnTo>
                    <a:pt x="0" y="15317"/>
                  </a:lnTo>
                  <a:cubicBezTo>
                    <a:pt x="0" y="15995"/>
                    <a:pt x="553" y="16540"/>
                    <a:pt x="1231" y="16540"/>
                  </a:cubicBezTo>
                  <a:lnTo>
                    <a:pt x="7244" y="16540"/>
                  </a:lnTo>
                  <a:cubicBezTo>
                    <a:pt x="10384" y="16540"/>
                    <a:pt x="12936" y="13997"/>
                    <a:pt x="12936" y="10848"/>
                  </a:cubicBezTo>
                  <a:lnTo>
                    <a:pt x="12936" y="1231"/>
                  </a:lnTo>
                  <a:cubicBezTo>
                    <a:pt x="12936" y="553"/>
                    <a:pt x="12383" y="0"/>
                    <a:pt x="11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2356;p72"/>
            <p:cNvSpPr/>
            <p:nvPr/>
          </p:nvSpPr>
          <p:spPr>
            <a:xfrm>
              <a:off x="1640732" y="3808624"/>
              <a:ext cx="129265" cy="129288"/>
            </a:xfrm>
            <a:custGeom>
              <a:avLst/>
              <a:gdLst/>
              <a:ahLst/>
              <a:cxnLst/>
              <a:rect l="l" t="t" r="r" b="b"/>
              <a:pathLst>
                <a:path w="5692" h="5693" extrusionOk="0">
                  <a:moveTo>
                    <a:pt x="5692" y="1"/>
                  </a:moveTo>
                  <a:lnTo>
                    <a:pt x="5692" y="1"/>
                  </a:lnTo>
                  <a:cubicBezTo>
                    <a:pt x="5692" y="920"/>
                    <a:pt x="4951" y="1660"/>
                    <a:pt x="4033" y="1660"/>
                  </a:cubicBezTo>
                  <a:lnTo>
                    <a:pt x="2891" y="1660"/>
                  </a:lnTo>
                  <a:cubicBezTo>
                    <a:pt x="2213" y="1660"/>
                    <a:pt x="1660" y="2213"/>
                    <a:pt x="1660" y="2891"/>
                  </a:cubicBezTo>
                  <a:lnTo>
                    <a:pt x="1660" y="4033"/>
                  </a:lnTo>
                  <a:cubicBezTo>
                    <a:pt x="1660" y="4952"/>
                    <a:pt x="919" y="5692"/>
                    <a:pt x="0" y="5692"/>
                  </a:cubicBezTo>
                  <a:cubicBezTo>
                    <a:pt x="3140" y="5692"/>
                    <a:pt x="5692" y="3150"/>
                    <a:pt x="5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2357;p72"/>
            <p:cNvSpPr/>
            <p:nvPr/>
          </p:nvSpPr>
          <p:spPr>
            <a:xfrm>
              <a:off x="1624926" y="3774036"/>
              <a:ext cx="66472" cy="53368"/>
            </a:xfrm>
            <a:custGeom>
              <a:avLst/>
              <a:gdLst/>
              <a:ahLst/>
              <a:cxnLst/>
              <a:rect l="l" t="t" r="r" b="b"/>
              <a:pathLst>
                <a:path w="2927" h="2350" extrusionOk="0">
                  <a:moveTo>
                    <a:pt x="2028" y="0"/>
                  </a:moveTo>
                  <a:cubicBezTo>
                    <a:pt x="1997" y="0"/>
                    <a:pt x="1966" y="5"/>
                    <a:pt x="1936" y="16"/>
                  </a:cubicBezTo>
                  <a:cubicBezTo>
                    <a:pt x="1794" y="79"/>
                    <a:pt x="1740" y="257"/>
                    <a:pt x="1820" y="382"/>
                  </a:cubicBezTo>
                  <a:lnTo>
                    <a:pt x="2177" y="1006"/>
                  </a:lnTo>
                  <a:cubicBezTo>
                    <a:pt x="2275" y="1185"/>
                    <a:pt x="2150" y="1399"/>
                    <a:pt x="1954" y="1399"/>
                  </a:cubicBezTo>
                  <a:lnTo>
                    <a:pt x="919" y="1399"/>
                  </a:lnTo>
                  <a:cubicBezTo>
                    <a:pt x="1017" y="1301"/>
                    <a:pt x="1017" y="1149"/>
                    <a:pt x="919" y="1051"/>
                  </a:cubicBezTo>
                  <a:cubicBezTo>
                    <a:pt x="869" y="996"/>
                    <a:pt x="803" y="970"/>
                    <a:pt x="735" y="970"/>
                  </a:cubicBezTo>
                  <a:cubicBezTo>
                    <a:pt x="671" y="970"/>
                    <a:pt x="606" y="994"/>
                    <a:pt x="554" y="1042"/>
                  </a:cubicBezTo>
                  <a:cubicBezTo>
                    <a:pt x="72" y="1506"/>
                    <a:pt x="81" y="1488"/>
                    <a:pt x="54" y="1533"/>
                  </a:cubicBezTo>
                  <a:cubicBezTo>
                    <a:pt x="0" y="1640"/>
                    <a:pt x="18" y="1765"/>
                    <a:pt x="99" y="1845"/>
                  </a:cubicBezTo>
                  <a:lnTo>
                    <a:pt x="554" y="2273"/>
                  </a:lnTo>
                  <a:cubicBezTo>
                    <a:pt x="603" y="2322"/>
                    <a:pt x="670" y="2350"/>
                    <a:pt x="738" y="2350"/>
                  </a:cubicBezTo>
                  <a:cubicBezTo>
                    <a:pt x="793" y="2350"/>
                    <a:pt x="848" y="2331"/>
                    <a:pt x="893" y="2291"/>
                  </a:cubicBezTo>
                  <a:cubicBezTo>
                    <a:pt x="1017" y="2202"/>
                    <a:pt x="1026" y="2023"/>
                    <a:pt x="919" y="1916"/>
                  </a:cubicBezTo>
                  <a:lnTo>
                    <a:pt x="1954" y="1916"/>
                  </a:lnTo>
                  <a:cubicBezTo>
                    <a:pt x="2552" y="1916"/>
                    <a:pt x="2927" y="1274"/>
                    <a:pt x="2623" y="757"/>
                  </a:cubicBezTo>
                  <a:lnTo>
                    <a:pt x="2266" y="132"/>
                  </a:lnTo>
                  <a:cubicBezTo>
                    <a:pt x="2219" y="51"/>
                    <a:pt x="2125" y="0"/>
                    <a:pt x="2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358;p72"/>
            <p:cNvSpPr/>
            <p:nvPr/>
          </p:nvSpPr>
          <p:spPr>
            <a:xfrm>
              <a:off x="1598174" y="3702659"/>
              <a:ext cx="64042" cy="50462"/>
            </a:xfrm>
            <a:custGeom>
              <a:avLst/>
              <a:gdLst/>
              <a:ahLst/>
              <a:cxnLst/>
              <a:rect l="l" t="t" r="r" b="b"/>
              <a:pathLst>
                <a:path w="2820" h="2222" extrusionOk="0">
                  <a:moveTo>
                    <a:pt x="1099" y="0"/>
                  </a:moveTo>
                  <a:cubicBezTo>
                    <a:pt x="839" y="0"/>
                    <a:pt x="580" y="127"/>
                    <a:pt x="429" y="385"/>
                  </a:cubicBezTo>
                  <a:lnTo>
                    <a:pt x="72" y="1018"/>
                  </a:lnTo>
                  <a:cubicBezTo>
                    <a:pt x="1" y="1134"/>
                    <a:pt x="37" y="1295"/>
                    <a:pt x="161" y="1366"/>
                  </a:cubicBezTo>
                  <a:cubicBezTo>
                    <a:pt x="202" y="1389"/>
                    <a:pt x="246" y="1400"/>
                    <a:pt x="290" y="1400"/>
                  </a:cubicBezTo>
                  <a:cubicBezTo>
                    <a:pt x="381" y="1400"/>
                    <a:pt x="470" y="1352"/>
                    <a:pt x="518" y="1268"/>
                  </a:cubicBezTo>
                  <a:lnTo>
                    <a:pt x="875" y="643"/>
                  </a:lnTo>
                  <a:cubicBezTo>
                    <a:pt x="924" y="559"/>
                    <a:pt x="1013" y="516"/>
                    <a:pt x="1103" y="516"/>
                  </a:cubicBezTo>
                  <a:cubicBezTo>
                    <a:pt x="1192" y="516"/>
                    <a:pt x="1281" y="559"/>
                    <a:pt x="1330" y="643"/>
                  </a:cubicBezTo>
                  <a:lnTo>
                    <a:pt x="1847" y="1536"/>
                  </a:lnTo>
                  <a:cubicBezTo>
                    <a:pt x="1829" y="1532"/>
                    <a:pt x="1810" y="1530"/>
                    <a:pt x="1792" y="1530"/>
                  </a:cubicBezTo>
                  <a:cubicBezTo>
                    <a:pt x="1678" y="1530"/>
                    <a:pt x="1574" y="1599"/>
                    <a:pt x="1535" y="1714"/>
                  </a:cubicBezTo>
                  <a:cubicBezTo>
                    <a:pt x="1500" y="1857"/>
                    <a:pt x="1571" y="1999"/>
                    <a:pt x="1714" y="2035"/>
                  </a:cubicBezTo>
                  <a:cubicBezTo>
                    <a:pt x="1928" y="2098"/>
                    <a:pt x="2285" y="2205"/>
                    <a:pt x="2320" y="2214"/>
                  </a:cubicBezTo>
                  <a:cubicBezTo>
                    <a:pt x="2343" y="2219"/>
                    <a:pt x="2366" y="2222"/>
                    <a:pt x="2388" y="2222"/>
                  </a:cubicBezTo>
                  <a:cubicBezTo>
                    <a:pt x="2506" y="2222"/>
                    <a:pt x="2610" y="2146"/>
                    <a:pt x="2633" y="2026"/>
                  </a:cubicBezTo>
                  <a:lnTo>
                    <a:pt x="2784" y="1420"/>
                  </a:lnTo>
                  <a:cubicBezTo>
                    <a:pt x="2820" y="1277"/>
                    <a:pt x="2731" y="1134"/>
                    <a:pt x="2597" y="1107"/>
                  </a:cubicBezTo>
                  <a:cubicBezTo>
                    <a:pt x="2575" y="1102"/>
                    <a:pt x="2554" y="1099"/>
                    <a:pt x="2532" y="1099"/>
                  </a:cubicBezTo>
                  <a:cubicBezTo>
                    <a:pt x="2422" y="1099"/>
                    <a:pt x="2322" y="1172"/>
                    <a:pt x="2285" y="1277"/>
                  </a:cubicBezTo>
                  <a:lnTo>
                    <a:pt x="1776" y="385"/>
                  </a:lnTo>
                  <a:cubicBezTo>
                    <a:pt x="1624" y="129"/>
                    <a:pt x="1361" y="0"/>
                    <a:pt x="10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359;p72"/>
            <p:cNvSpPr/>
            <p:nvPr/>
          </p:nvSpPr>
          <p:spPr>
            <a:xfrm>
              <a:off x="1555025" y="3755346"/>
              <a:ext cx="44807" cy="62225"/>
            </a:xfrm>
            <a:custGeom>
              <a:avLst/>
              <a:gdLst/>
              <a:ahLst/>
              <a:cxnLst/>
              <a:rect l="l" t="t" r="r" b="b"/>
              <a:pathLst>
                <a:path w="1973" h="2740" extrusionOk="0">
                  <a:moveTo>
                    <a:pt x="1355" y="0"/>
                  </a:moveTo>
                  <a:cubicBezTo>
                    <a:pt x="1332" y="0"/>
                    <a:pt x="1309" y="3"/>
                    <a:pt x="1285" y="10"/>
                  </a:cubicBezTo>
                  <a:lnTo>
                    <a:pt x="696" y="188"/>
                  </a:lnTo>
                  <a:cubicBezTo>
                    <a:pt x="572" y="224"/>
                    <a:pt x="482" y="340"/>
                    <a:pt x="500" y="473"/>
                  </a:cubicBezTo>
                  <a:cubicBezTo>
                    <a:pt x="524" y="607"/>
                    <a:pt x="644" y="692"/>
                    <a:pt x="770" y="692"/>
                  </a:cubicBezTo>
                  <a:cubicBezTo>
                    <a:pt x="787" y="692"/>
                    <a:pt x="804" y="691"/>
                    <a:pt x="821" y="688"/>
                  </a:cubicBezTo>
                  <a:lnTo>
                    <a:pt x="821" y="688"/>
                  </a:lnTo>
                  <a:lnTo>
                    <a:pt x="304" y="1580"/>
                  </a:lnTo>
                  <a:cubicBezTo>
                    <a:pt x="1" y="2097"/>
                    <a:pt x="375" y="2739"/>
                    <a:pt x="973" y="2739"/>
                  </a:cubicBezTo>
                  <a:lnTo>
                    <a:pt x="1687" y="2739"/>
                  </a:lnTo>
                  <a:cubicBezTo>
                    <a:pt x="1821" y="2739"/>
                    <a:pt x="1937" y="2641"/>
                    <a:pt x="1954" y="2516"/>
                  </a:cubicBezTo>
                  <a:cubicBezTo>
                    <a:pt x="1972" y="2356"/>
                    <a:pt x="1847" y="2222"/>
                    <a:pt x="1696" y="2222"/>
                  </a:cubicBezTo>
                  <a:lnTo>
                    <a:pt x="973" y="2222"/>
                  </a:lnTo>
                  <a:cubicBezTo>
                    <a:pt x="777" y="2222"/>
                    <a:pt x="652" y="2008"/>
                    <a:pt x="750" y="1829"/>
                  </a:cubicBezTo>
                  <a:lnTo>
                    <a:pt x="1267" y="937"/>
                  </a:lnTo>
                  <a:cubicBezTo>
                    <a:pt x="1297" y="1050"/>
                    <a:pt x="1396" y="1124"/>
                    <a:pt x="1507" y="1124"/>
                  </a:cubicBezTo>
                  <a:cubicBezTo>
                    <a:pt x="1528" y="1124"/>
                    <a:pt x="1549" y="1121"/>
                    <a:pt x="1571" y="1116"/>
                  </a:cubicBezTo>
                  <a:cubicBezTo>
                    <a:pt x="1713" y="1089"/>
                    <a:pt x="1794" y="946"/>
                    <a:pt x="1758" y="804"/>
                  </a:cubicBezTo>
                  <a:cubicBezTo>
                    <a:pt x="1606" y="170"/>
                    <a:pt x="1615" y="188"/>
                    <a:pt x="1606" y="170"/>
                  </a:cubicBezTo>
                  <a:cubicBezTo>
                    <a:pt x="1562" y="67"/>
                    <a:pt x="1463" y="0"/>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360;p72"/>
            <p:cNvSpPr/>
            <p:nvPr/>
          </p:nvSpPr>
          <p:spPr>
            <a:xfrm>
              <a:off x="1512489" y="3638662"/>
              <a:ext cx="59591" cy="47623"/>
            </a:xfrm>
            <a:custGeom>
              <a:avLst/>
              <a:gdLst/>
              <a:ahLst/>
              <a:cxnLst/>
              <a:rect l="l" t="t" r="r" b="b"/>
              <a:pathLst>
                <a:path w="2624" h="2097" extrusionOk="0">
                  <a:moveTo>
                    <a:pt x="1312" y="0"/>
                  </a:moveTo>
                  <a:cubicBezTo>
                    <a:pt x="589" y="0"/>
                    <a:pt x="0" y="473"/>
                    <a:pt x="0" y="1044"/>
                  </a:cubicBezTo>
                  <a:cubicBezTo>
                    <a:pt x="0" y="1624"/>
                    <a:pt x="589" y="2097"/>
                    <a:pt x="1312" y="2097"/>
                  </a:cubicBezTo>
                  <a:cubicBezTo>
                    <a:pt x="2034" y="2097"/>
                    <a:pt x="2623" y="1624"/>
                    <a:pt x="2623" y="1044"/>
                  </a:cubicBezTo>
                  <a:cubicBezTo>
                    <a:pt x="2623" y="473"/>
                    <a:pt x="2034" y="0"/>
                    <a:pt x="13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61;p72"/>
            <p:cNvSpPr/>
            <p:nvPr/>
          </p:nvSpPr>
          <p:spPr>
            <a:xfrm>
              <a:off x="1674161" y="3638662"/>
              <a:ext cx="59773" cy="47623"/>
            </a:xfrm>
            <a:custGeom>
              <a:avLst/>
              <a:gdLst/>
              <a:ahLst/>
              <a:cxnLst/>
              <a:rect l="l" t="t" r="r" b="b"/>
              <a:pathLst>
                <a:path w="2632" h="2097" extrusionOk="0">
                  <a:moveTo>
                    <a:pt x="1321" y="0"/>
                  </a:moveTo>
                  <a:cubicBezTo>
                    <a:pt x="589" y="0"/>
                    <a:pt x="0" y="473"/>
                    <a:pt x="0" y="1044"/>
                  </a:cubicBezTo>
                  <a:cubicBezTo>
                    <a:pt x="0" y="1624"/>
                    <a:pt x="589" y="2097"/>
                    <a:pt x="1321" y="2097"/>
                  </a:cubicBezTo>
                  <a:cubicBezTo>
                    <a:pt x="2043" y="2097"/>
                    <a:pt x="2632" y="1624"/>
                    <a:pt x="2632" y="1044"/>
                  </a:cubicBezTo>
                  <a:cubicBezTo>
                    <a:pt x="2632" y="473"/>
                    <a:pt x="2043"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362;p72"/>
            <p:cNvSpPr/>
            <p:nvPr/>
          </p:nvSpPr>
          <p:spPr>
            <a:xfrm>
              <a:off x="1713472" y="3639321"/>
              <a:ext cx="151748" cy="147729"/>
            </a:xfrm>
            <a:custGeom>
              <a:avLst/>
              <a:gdLst/>
              <a:ahLst/>
              <a:cxnLst/>
              <a:rect l="l" t="t" r="r" b="b"/>
              <a:pathLst>
                <a:path w="6682" h="6505" extrusionOk="0">
                  <a:moveTo>
                    <a:pt x="5232" y="0"/>
                  </a:moveTo>
                  <a:cubicBezTo>
                    <a:pt x="5063" y="0"/>
                    <a:pt x="4893" y="65"/>
                    <a:pt x="4764" y="194"/>
                  </a:cubicBezTo>
                  <a:lnTo>
                    <a:pt x="1204" y="3745"/>
                  </a:lnTo>
                  <a:cubicBezTo>
                    <a:pt x="954" y="4003"/>
                    <a:pt x="758" y="4298"/>
                    <a:pt x="624" y="4628"/>
                  </a:cubicBezTo>
                  <a:lnTo>
                    <a:pt x="143" y="5805"/>
                  </a:lnTo>
                  <a:cubicBezTo>
                    <a:pt x="0" y="6158"/>
                    <a:pt x="274" y="6505"/>
                    <a:pt x="615" y="6505"/>
                  </a:cubicBezTo>
                  <a:cubicBezTo>
                    <a:pt x="679" y="6505"/>
                    <a:pt x="745" y="6492"/>
                    <a:pt x="812" y="6466"/>
                  </a:cubicBezTo>
                  <a:lnTo>
                    <a:pt x="1980" y="5993"/>
                  </a:lnTo>
                  <a:cubicBezTo>
                    <a:pt x="2310" y="5859"/>
                    <a:pt x="2614" y="5654"/>
                    <a:pt x="2864" y="5404"/>
                  </a:cubicBezTo>
                  <a:lnTo>
                    <a:pt x="6414" y="1853"/>
                  </a:lnTo>
                  <a:cubicBezTo>
                    <a:pt x="6682" y="1586"/>
                    <a:pt x="6682" y="1167"/>
                    <a:pt x="6414" y="908"/>
                  </a:cubicBezTo>
                  <a:lnTo>
                    <a:pt x="5700" y="194"/>
                  </a:lnTo>
                  <a:cubicBezTo>
                    <a:pt x="5571" y="65"/>
                    <a:pt x="5402" y="0"/>
                    <a:pt x="5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363;p72"/>
            <p:cNvSpPr/>
            <p:nvPr/>
          </p:nvSpPr>
          <p:spPr>
            <a:xfrm>
              <a:off x="1778899" y="3661350"/>
              <a:ext cx="62634" cy="62611"/>
            </a:xfrm>
            <a:custGeom>
              <a:avLst/>
              <a:gdLst/>
              <a:ahLst/>
              <a:cxnLst/>
              <a:rect l="l" t="t" r="r" b="b"/>
              <a:pathLst>
                <a:path w="2758" h="2757" extrusionOk="0">
                  <a:moveTo>
                    <a:pt x="1098" y="0"/>
                  </a:moveTo>
                  <a:lnTo>
                    <a:pt x="0" y="1098"/>
                  </a:lnTo>
                  <a:lnTo>
                    <a:pt x="1660" y="2757"/>
                  </a:lnTo>
                  <a:lnTo>
                    <a:pt x="2757" y="1660"/>
                  </a:lnTo>
                  <a:lnTo>
                    <a:pt x="1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364;p72"/>
            <p:cNvSpPr/>
            <p:nvPr/>
          </p:nvSpPr>
          <p:spPr>
            <a:xfrm>
              <a:off x="1713472" y="3728208"/>
              <a:ext cx="61203" cy="58842"/>
            </a:xfrm>
            <a:custGeom>
              <a:avLst/>
              <a:gdLst/>
              <a:ahLst/>
              <a:cxnLst/>
              <a:rect l="l" t="t" r="r" b="b"/>
              <a:pathLst>
                <a:path w="2695" h="2591" extrusionOk="0">
                  <a:moveTo>
                    <a:pt x="1053" y="0"/>
                  </a:moveTo>
                  <a:cubicBezTo>
                    <a:pt x="874" y="214"/>
                    <a:pt x="723" y="455"/>
                    <a:pt x="624" y="714"/>
                  </a:cubicBezTo>
                  <a:lnTo>
                    <a:pt x="143" y="1891"/>
                  </a:lnTo>
                  <a:cubicBezTo>
                    <a:pt x="0" y="2244"/>
                    <a:pt x="274" y="2591"/>
                    <a:pt x="615" y="2591"/>
                  </a:cubicBezTo>
                  <a:cubicBezTo>
                    <a:pt x="679" y="2591"/>
                    <a:pt x="745" y="2578"/>
                    <a:pt x="812" y="2552"/>
                  </a:cubicBezTo>
                  <a:lnTo>
                    <a:pt x="1980" y="2079"/>
                  </a:lnTo>
                  <a:cubicBezTo>
                    <a:pt x="2239" y="1972"/>
                    <a:pt x="2480" y="1820"/>
                    <a:pt x="2694" y="1642"/>
                  </a:cubicBezTo>
                  <a:cubicBezTo>
                    <a:pt x="2382" y="1490"/>
                    <a:pt x="2052" y="1276"/>
                    <a:pt x="1731" y="964"/>
                  </a:cubicBezTo>
                  <a:cubicBezTo>
                    <a:pt x="1418" y="643"/>
                    <a:pt x="1204" y="321"/>
                    <a:pt x="1053" y="0"/>
                  </a:cubicBezTo>
                  <a:close/>
                </a:path>
              </a:pathLst>
            </a:custGeom>
            <a:solidFill>
              <a:srgbClr val="4E56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365;p72"/>
            <p:cNvSpPr/>
            <p:nvPr/>
          </p:nvSpPr>
          <p:spPr>
            <a:xfrm>
              <a:off x="1803812" y="3639321"/>
              <a:ext cx="61203" cy="59727"/>
            </a:xfrm>
            <a:custGeom>
              <a:avLst/>
              <a:gdLst/>
              <a:ahLst/>
              <a:cxnLst/>
              <a:rect l="l" t="t" r="r" b="b"/>
              <a:pathLst>
                <a:path w="2695" h="2630" extrusionOk="0">
                  <a:moveTo>
                    <a:pt x="1254" y="0"/>
                  </a:moveTo>
                  <a:cubicBezTo>
                    <a:pt x="1085" y="0"/>
                    <a:pt x="915" y="65"/>
                    <a:pt x="786" y="194"/>
                  </a:cubicBezTo>
                  <a:lnTo>
                    <a:pt x="1" y="970"/>
                  </a:lnTo>
                  <a:lnTo>
                    <a:pt x="1660" y="2630"/>
                  </a:lnTo>
                  <a:lnTo>
                    <a:pt x="2436" y="1853"/>
                  </a:lnTo>
                  <a:cubicBezTo>
                    <a:pt x="2695" y="1586"/>
                    <a:pt x="2695" y="1167"/>
                    <a:pt x="2436" y="908"/>
                  </a:cubicBezTo>
                  <a:lnTo>
                    <a:pt x="1722" y="194"/>
                  </a:lnTo>
                  <a:cubicBezTo>
                    <a:pt x="1593" y="65"/>
                    <a:pt x="1424" y="0"/>
                    <a:pt x="12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366;p72"/>
            <p:cNvSpPr/>
            <p:nvPr/>
          </p:nvSpPr>
          <p:spPr>
            <a:xfrm>
              <a:off x="1470340" y="3556407"/>
              <a:ext cx="401172" cy="387387"/>
            </a:xfrm>
            <a:custGeom>
              <a:avLst/>
              <a:gdLst/>
              <a:ahLst/>
              <a:cxnLst/>
              <a:rect l="l" t="t" r="r" b="b"/>
              <a:pathLst>
                <a:path w="17665" h="17058" extrusionOk="0">
                  <a:moveTo>
                    <a:pt x="9626" y="2784"/>
                  </a:moveTo>
                  <a:cubicBezTo>
                    <a:pt x="9163" y="2784"/>
                    <a:pt x="8779" y="3167"/>
                    <a:pt x="8779" y="3631"/>
                  </a:cubicBezTo>
                  <a:cubicBezTo>
                    <a:pt x="8779" y="3774"/>
                    <a:pt x="8895" y="3890"/>
                    <a:pt x="9038" y="3890"/>
                  </a:cubicBezTo>
                  <a:cubicBezTo>
                    <a:pt x="9180" y="3890"/>
                    <a:pt x="9287" y="3774"/>
                    <a:pt x="9287" y="3631"/>
                  </a:cubicBezTo>
                  <a:cubicBezTo>
                    <a:pt x="9287" y="3453"/>
                    <a:pt x="9439" y="3301"/>
                    <a:pt x="9626" y="3301"/>
                  </a:cubicBezTo>
                  <a:cubicBezTo>
                    <a:pt x="9814" y="3301"/>
                    <a:pt x="9965" y="3453"/>
                    <a:pt x="9965" y="3631"/>
                  </a:cubicBezTo>
                  <a:cubicBezTo>
                    <a:pt x="9965" y="3774"/>
                    <a:pt x="10081" y="3890"/>
                    <a:pt x="10224" y="3890"/>
                  </a:cubicBezTo>
                  <a:cubicBezTo>
                    <a:pt x="10358" y="3890"/>
                    <a:pt x="10474" y="3774"/>
                    <a:pt x="10474" y="3631"/>
                  </a:cubicBezTo>
                  <a:cubicBezTo>
                    <a:pt x="10474" y="3167"/>
                    <a:pt x="10099" y="2784"/>
                    <a:pt x="9626" y="2784"/>
                  </a:cubicBezTo>
                  <a:close/>
                  <a:moveTo>
                    <a:pt x="3931" y="2880"/>
                  </a:moveTo>
                  <a:cubicBezTo>
                    <a:pt x="3792" y="2880"/>
                    <a:pt x="3676" y="2991"/>
                    <a:pt x="3676" y="3140"/>
                  </a:cubicBezTo>
                  <a:lnTo>
                    <a:pt x="3676" y="3640"/>
                  </a:lnTo>
                  <a:cubicBezTo>
                    <a:pt x="3676" y="3774"/>
                    <a:pt x="3765" y="3890"/>
                    <a:pt x="3899" y="3908"/>
                  </a:cubicBezTo>
                  <a:cubicBezTo>
                    <a:pt x="3909" y="3909"/>
                    <a:pt x="3919" y="3909"/>
                    <a:pt x="3928" y="3909"/>
                  </a:cubicBezTo>
                  <a:cubicBezTo>
                    <a:pt x="4067" y="3909"/>
                    <a:pt x="4185" y="3791"/>
                    <a:pt x="4185" y="3649"/>
                  </a:cubicBezTo>
                  <a:lnTo>
                    <a:pt x="4185" y="3149"/>
                  </a:lnTo>
                  <a:cubicBezTo>
                    <a:pt x="4185" y="3015"/>
                    <a:pt x="4095" y="2900"/>
                    <a:pt x="3962" y="2882"/>
                  </a:cubicBezTo>
                  <a:cubicBezTo>
                    <a:pt x="3951" y="2880"/>
                    <a:pt x="3941" y="2880"/>
                    <a:pt x="3931" y="2880"/>
                  </a:cubicBezTo>
                  <a:close/>
                  <a:moveTo>
                    <a:pt x="5991" y="3388"/>
                  </a:moveTo>
                  <a:cubicBezTo>
                    <a:pt x="5932" y="3388"/>
                    <a:pt x="5874" y="3409"/>
                    <a:pt x="5826" y="3453"/>
                  </a:cubicBezTo>
                  <a:cubicBezTo>
                    <a:pt x="5719" y="3542"/>
                    <a:pt x="5710" y="3711"/>
                    <a:pt x="5799" y="3818"/>
                  </a:cubicBezTo>
                  <a:cubicBezTo>
                    <a:pt x="6031" y="4086"/>
                    <a:pt x="6370" y="4238"/>
                    <a:pt x="6727" y="4238"/>
                  </a:cubicBezTo>
                  <a:cubicBezTo>
                    <a:pt x="7093" y="4238"/>
                    <a:pt x="7432" y="4086"/>
                    <a:pt x="7664" y="3818"/>
                  </a:cubicBezTo>
                  <a:cubicBezTo>
                    <a:pt x="7753" y="3711"/>
                    <a:pt x="7744" y="3542"/>
                    <a:pt x="7637" y="3453"/>
                  </a:cubicBezTo>
                  <a:cubicBezTo>
                    <a:pt x="7589" y="3409"/>
                    <a:pt x="7531" y="3388"/>
                    <a:pt x="7472" y="3388"/>
                  </a:cubicBezTo>
                  <a:cubicBezTo>
                    <a:pt x="7399" y="3388"/>
                    <a:pt x="7326" y="3420"/>
                    <a:pt x="7271" y="3479"/>
                  </a:cubicBezTo>
                  <a:cubicBezTo>
                    <a:pt x="7137" y="3631"/>
                    <a:pt x="6941" y="3720"/>
                    <a:pt x="6727" y="3720"/>
                  </a:cubicBezTo>
                  <a:cubicBezTo>
                    <a:pt x="6522" y="3720"/>
                    <a:pt x="6326" y="3631"/>
                    <a:pt x="6192" y="3479"/>
                  </a:cubicBezTo>
                  <a:cubicBezTo>
                    <a:pt x="6137" y="3420"/>
                    <a:pt x="6064" y="3388"/>
                    <a:pt x="5991" y="3388"/>
                  </a:cubicBezTo>
                  <a:close/>
                  <a:moveTo>
                    <a:pt x="15938" y="3903"/>
                  </a:moveTo>
                  <a:cubicBezTo>
                    <a:pt x="16043" y="3903"/>
                    <a:pt x="16148" y="3943"/>
                    <a:pt x="16228" y="4024"/>
                  </a:cubicBezTo>
                  <a:lnTo>
                    <a:pt x="16942" y="4737"/>
                  </a:lnTo>
                  <a:cubicBezTo>
                    <a:pt x="17102" y="4898"/>
                    <a:pt x="17102" y="5157"/>
                    <a:pt x="16942" y="5317"/>
                  </a:cubicBezTo>
                  <a:lnTo>
                    <a:pt x="16344" y="5915"/>
                  </a:lnTo>
                  <a:lnTo>
                    <a:pt x="15050" y="4621"/>
                  </a:lnTo>
                  <a:lnTo>
                    <a:pt x="15648" y="4024"/>
                  </a:lnTo>
                  <a:cubicBezTo>
                    <a:pt x="15728" y="3943"/>
                    <a:pt x="15833" y="3903"/>
                    <a:pt x="15938" y="3903"/>
                  </a:cubicBezTo>
                  <a:close/>
                  <a:moveTo>
                    <a:pt x="14685" y="4987"/>
                  </a:moveTo>
                  <a:lnTo>
                    <a:pt x="15978" y="6281"/>
                  </a:lnTo>
                  <a:lnTo>
                    <a:pt x="15247" y="7012"/>
                  </a:lnTo>
                  <a:lnTo>
                    <a:pt x="13953" y="5719"/>
                  </a:lnTo>
                  <a:lnTo>
                    <a:pt x="14685" y="4987"/>
                  </a:lnTo>
                  <a:close/>
                  <a:moveTo>
                    <a:pt x="13587" y="6084"/>
                  </a:moveTo>
                  <a:lnTo>
                    <a:pt x="14881" y="7378"/>
                  </a:lnTo>
                  <a:cubicBezTo>
                    <a:pt x="14248" y="8011"/>
                    <a:pt x="13436" y="8823"/>
                    <a:pt x="13355" y="8894"/>
                  </a:cubicBezTo>
                  <a:cubicBezTo>
                    <a:pt x="12802" y="8591"/>
                    <a:pt x="12374" y="8163"/>
                    <a:pt x="12071" y="7610"/>
                  </a:cubicBezTo>
                  <a:cubicBezTo>
                    <a:pt x="12151" y="7530"/>
                    <a:pt x="12686" y="6994"/>
                    <a:pt x="13587" y="6084"/>
                  </a:cubicBezTo>
                  <a:close/>
                  <a:moveTo>
                    <a:pt x="11732" y="8047"/>
                  </a:moveTo>
                  <a:cubicBezTo>
                    <a:pt x="12035" y="8520"/>
                    <a:pt x="12428" y="8921"/>
                    <a:pt x="12918" y="9233"/>
                  </a:cubicBezTo>
                  <a:cubicBezTo>
                    <a:pt x="12651" y="9394"/>
                    <a:pt x="12526" y="9421"/>
                    <a:pt x="11420" y="9885"/>
                  </a:cubicBezTo>
                  <a:cubicBezTo>
                    <a:pt x="11387" y="9897"/>
                    <a:pt x="11355" y="9902"/>
                    <a:pt x="11324" y="9902"/>
                  </a:cubicBezTo>
                  <a:cubicBezTo>
                    <a:pt x="11150" y="9902"/>
                    <a:pt x="11014" y="9727"/>
                    <a:pt x="11090" y="9546"/>
                  </a:cubicBezTo>
                  <a:cubicBezTo>
                    <a:pt x="11553" y="8422"/>
                    <a:pt x="11571" y="8315"/>
                    <a:pt x="11732" y="8047"/>
                  </a:cubicBezTo>
                  <a:close/>
                  <a:moveTo>
                    <a:pt x="1490" y="0"/>
                  </a:moveTo>
                  <a:cubicBezTo>
                    <a:pt x="670" y="0"/>
                    <a:pt x="1" y="669"/>
                    <a:pt x="1" y="1490"/>
                  </a:cubicBezTo>
                  <a:lnTo>
                    <a:pt x="1" y="13560"/>
                  </a:lnTo>
                  <a:cubicBezTo>
                    <a:pt x="1" y="13703"/>
                    <a:pt x="117" y="13819"/>
                    <a:pt x="259" y="13819"/>
                  </a:cubicBezTo>
                  <a:cubicBezTo>
                    <a:pt x="402" y="13819"/>
                    <a:pt x="518" y="13703"/>
                    <a:pt x="518" y="13560"/>
                  </a:cubicBezTo>
                  <a:lnTo>
                    <a:pt x="518" y="1490"/>
                  </a:lnTo>
                  <a:cubicBezTo>
                    <a:pt x="518" y="955"/>
                    <a:pt x="955" y="518"/>
                    <a:pt x="1490" y="518"/>
                  </a:cubicBezTo>
                  <a:lnTo>
                    <a:pt x="12767" y="518"/>
                  </a:lnTo>
                  <a:cubicBezTo>
                    <a:pt x="12865" y="518"/>
                    <a:pt x="12936" y="598"/>
                    <a:pt x="12936" y="696"/>
                  </a:cubicBezTo>
                  <a:lnTo>
                    <a:pt x="12936" y="2088"/>
                  </a:lnTo>
                  <a:cubicBezTo>
                    <a:pt x="12936" y="2097"/>
                    <a:pt x="12945" y="2114"/>
                    <a:pt x="12954" y="2123"/>
                  </a:cubicBezTo>
                  <a:cubicBezTo>
                    <a:pt x="13033" y="2205"/>
                    <a:pt x="13118" y="2239"/>
                    <a:pt x="13196" y="2239"/>
                  </a:cubicBezTo>
                  <a:cubicBezTo>
                    <a:pt x="13338" y="2239"/>
                    <a:pt x="13454" y="2125"/>
                    <a:pt x="13454" y="1981"/>
                  </a:cubicBezTo>
                  <a:lnTo>
                    <a:pt x="13454" y="277"/>
                  </a:lnTo>
                  <a:cubicBezTo>
                    <a:pt x="13454" y="125"/>
                    <a:pt x="13338" y="0"/>
                    <a:pt x="13186" y="0"/>
                  </a:cubicBezTo>
                  <a:close/>
                  <a:moveTo>
                    <a:pt x="12749" y="12588"/>
                  </a:moveTo>
                  <a:lnTo>
                    <a:pt x="12749" y="12588"/>
                  </a:lnTo>
                  <a:cubicBezTo>
                    <a:pt x="12231" y="14381"/>
                    <a:pt x="10813" y="15799"/>
                    <a:pt x="9020" y="16317"/>
                  </a:cubicBezTo>
                  <a:cubicBezTo>
                    <a:pt x="9279" y="15987"/>
                    <a:pt x="9439" y="15576"/>
                    <a:pt x="9439" y="15121"/>
                  </a:cubicBezTo>
                  <a:lnTo>
                    <a:pt x="9439" y="13979"/>
                  </a:lnTo>
                  <a:cubicBezTo>
                    <a:pt x="9439" y="13444"/>
                    <a:pt x="9876" y="13007"/>
                    <a:pt x="10412" y="13007"/>
                  </a:cubicBezTo>
                  <a:lnTo>
                    <a:pt x="11553" y="13007"/>
                  </a:lnTo>
                  <a:cubicBezTo>
                    <a:pt x="11999" y="13007"/>
                    <a:pt x="12419" y="12855"/>
                    <a:pt x="12749" y="12588"/>
                  </a:cubicBezTo>
                  <a:close/>
                  <a:moveTo>
                    <a:pt x="13200" y="2942"/>
                  </a:moveTo>
                  <a:cubicBezTo>
                    <a:pt x="13053" y="2942"/>
                    <a:pt x="12936" y="3061"/>
                    <a:pt x="12936" y="3203"/>
                  </a:cubicBezTo>
                  <a:lnTo>
                    <a:pt x="12936" y="6049"/>
                  </a:lnTo>
                  <a:lnTo>
                    <a:pt x="11732" y="7262"/>
                  </a:lnTo>
                  <a:cubicBezTo>
                    <a:pt x="11464" y="7521"/>
                    <a:pt x="11241" y="7851"/>
                    <a:pt x="11090" y="8216"/>
                  </a:cubicBezTo>
                  <a:lnTo>
                    <a:pt x="10617" y="9385"/>
                  </a:lnTo>
                  <a:cubicBezTo>
                    <a:pt x="10399" y="9918"/>
                    <a:pt x="10806" y="10444"/>
                    <a:pt x="11318" y="10444"/>
                  </a:cubicBezTo>
                  <a:cubicBezTo>
                    <a:pt x="11415" y="10444"/>
                    <a:pt x="11515" y="10425"/>
                    <a:pt x="11616" y="10384"/>
                  </a:cubicBezTo>
                  <a:cubicBezTo>
                    <a:pt x="12811" y="9894"/>
                    <a:pt x="12785" y="9911"/>
                    <a:pt x="12936" y="9840"/>
                  </a:cubicBezTo>
                  <a:lnTo>
                    <a:pt x="12936" y="11125"/>
                  </a:lnTo>
                  <a:cubicBezTo>
                    <a:pt x="12936" y="11901"/>
                    <a:pt x="12312" y="12525"/>
                    <a:pt x="11536" y="12525"/>
                  </a:cubicBezTo>
                  <a:lnTo>
                    <a:pt x="10412" y="12525"/>
                  </a:lnTo>
                  <a:cubicBezTo>
                    <a:pt x="9591" y="12525"/>
                    <a:pt x="8922" y="13194"/>
                    <a:pt x="8922" y="14015"/>
                  </a:cubicBezTo>
                  <a:lnTo>
                    <a:pt x="8922" y="15139"/>
                  </a:lnTo>
                  <a:cubicBezTo>
                    <a:pt x="8922" y="15915"/>
                    <a:pt x="8297" y="16549"/>
                    <a:pt x="7521" y="16549"/>
                  </a:cubicBezTo>
                  <a:lnTo>
                    <a:pt x="696" y="16549"/>
                  </a:lnTo>
                  <a:cubicBezTo>
                    <a:pt x="598" y="16549"/>
                    <a:pt x="518" y="16468"/>
                    <a:pt x="518" y="16370"/>
                  </a:cubicBezTo>
                  <a:lnTo>
                    <a:pt x="518" y="14747"/>
                  </a:lnTo>
                  <a:cubicBezTo>
                    <a:pt x="518" y="14729"/>
                    <a:pt x="509" y="14720"/>
                    <a:pt x="500" y="14711"/>
                  </a:cubicBezTo>
                  <a:cubicBezTo>
                    <a:pt x="421" y="14626"/>
                    <a:pt x="335" y="14591"/>
                    <a:pt x="258" y="14591"/>
                  </a:cubicBezTo>
                  <a:cubicBezTo>
                    <a:pt x="116" y="14591"/>
                    <a:pt x="1" y="14707"/>
                    <a:pt x="1" y="14845"/>
                  </a:cubicBezTo>
                  <a:lnTo>
                    <a:pt x="1" y="16790"/>
                  </a:lnTo>
                  <a:cubicBezTo>
                    <a:pt x="1" y="16941"/>
                    <a:pt x="126" y="17057"/>
                    <a:pt x="268" y="17057"/>
                  </a:cubicBezTo>
                  <a:lnTo>
                    <a:pt x="7503" y="17057"/>
                  </a:lnTo>
                  <a:cubicBezTo>
                    <a:pt x="10786" y="17057"/>
                    <a:pt x="13454" y="14399"/>
                    <a:pt x="13454" y="11107"/>
                  </a:cubicBezTo>
                  <a:lnTo>
                    <a:pt x="13454" y="9492"/>
                  </a:lnTo>
                  <a:cubicBezTo>
                    <a:pt x="13730" y="9278"/>
                    <a:pt x="17281" y="5701"/>
                    <a:pt x="17299" y="5683"/>
                  </a:cubicBezTo>
                  <a:cubicBezTo>
                    <a:pt x="17664" y="5326"/>
                    <a:pt x="17664" y="4737"/>
                    <a:pt x="17299" y="4371"/>
                  </a:cubicBezTo>
                  <a:lnTo>
                    <a:pt x="16585" y="3667"/>
                  </a:lnTo>
                  <a:cubicBezTo>
                    <a:pt x="16406" y="3484"/>
                    <a:pt x="16170" y="3392"/>
                    <a:pt x="15934" y="3392"/>
                  </a:cubicBezTo>
                  <a:cubicBezTo>
                    <a:pt x="15697" y="3392"/>
                    <a:pt x="15461" y="3484"/>
                    <a:pt x="15282" y="3667"/>
                  </a:cubicBezTo>
                  <a:cubicBezTo>
                    <a:pt x="14256" y="4684"/>
                    <a:pt x="14542" y="4407"/>
                    <a:pt x="13454" y="5487"/>
                  </a:cubicBezTo>
                  <a:lnTo>
                    <a:pt x="13454" y="3212"/>
                  </a:lnTo>
                  <a:cubicBezTo>
                    <a:pt x="13454" y="3078"/>
                    <a:pt x="13355" y="2962"/>
                    <a:pt x="13231" y="2944"/>
                  </a:cubicBezTo>
                  <a:cubicBezTo>
                    <a:pt x="13220" y="2943"/>
                    <a:pt x="13210" y="2942"/>
                    <a:pt x="13200" y="29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Rectangle à coins arrondi 1"/>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re 1"/>
          <p:cNvSpPr>
            <a:spLocks noGrp="1"/>
          </p:cNvSpPr>
          <p:nvPr>
            <p:ph type="title"/>
          </p:nvPr>
        </p:nvSpPr>
        <p:spPr/>
        <p:txBody>
          <a:bodyPr/>
          <a:p>
            <a:r>
              <a:rPr lang="fr-FR"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rPr>
              <a:t>Indicateur1:</a:t>
            </a:r>
            <a:r>
              <a:rPr lang="fr-FR"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rPr>
              <a:t>nombre d’écoles durables</a:t>
            </a:r>
            <a:endParaRPr lang="fr-FR" altLang="en-US" sz="240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sym typeface="+mn-ea"/>
            </a:endParaRPr>
          </a:p>
        </p:txBody>
      </p:sp>
      <p:sp>
        <p:nvSpPr>
          <p:cNvPr id="5" name="Espace réservé du texte 2"/>
          <p:cNvSpPr>
            <a:spLocks noGrp="1"/>
          </p:cNvSpPr>
          <p:nvPr/>
        </p:nvSpPr>
        <p:spPr>
          <a:xfrm>
            <a:off x="847090" y="1279525"/>
            <a:ext cx="7703820" cy="38639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panose="02000000000000000000"/>
              <a:buChar char="■"/>
              <a:defRPr sz="1400" b="0" i="0" u="none" strike="noStrike" cap="none">
                <a:solidFill>
                  <a:srgbClr val="434343"/>
                </a:solidFill>
                <a:latin typeface="Quicksand"/>
                <a:ea typeface="Quicksand"/>
                <a:cs typeface="Quicksand"/>
                <a:sym typeface="Quicksand"/>
              </a:defRPr>
            </a:lvl9pPr>
          </a:lstStyle>
          <a:p>
            <a:pPr marL="152400" indent="0" algn="l">
              <a:lnSpc>
                <a:spcPct val="150000"/>
              </a:lnSpc>
              <a:buNone/>
            </a:pPr>
            <a:r>
              <a:rPr lang="fr-FR" sz="2200" b="1" i="0" u="none" baseline="0" dirty="0">
                <a:solidFill>
                  <a:srgbClr val="7030A0"/>
                </a:solidFill>
                <a:latin typeface="Times New Roman" panose="02020603050405020304" pitchFamily="18" charset="0"/>
                <a:cs typeface="Times New Roman" panose="02020603050405020304" pitchFamily="18" charset="0"/>
              </a:rPr>
              <a:t>Définition:</a:t>
            </a:r>
            <a:endParaRPr lang="fr-FR" sz="2200" b="1" i="0" u="none" baseline="0" dirty="0">
              <a:solidFill>
                <a:srgbClr val="7030A0"/>
              </a:solidFill>
              <a:latin typeface="Times New Roman" panose="02020603050405020304" pitchFamily="18" charset="0"/>
              <a:cs typeface="Times New Roman" panose="02020603050405020304" pitchFamily="18" charset="0"/>
            </a:endParaRPr>
          </a:p>
          <a:p>
            <a:pPr marL="152400" indent="0" algn="l">
              <a:lnSpc>
                <a:spcPct val="150000"/>
              </a:lnSpc>
              <a:buNone/>
            </a:pPr>
            <a:r>
              <a:rPr lang="fr-FR" sz="2200" b="0" i="0" u="none" strike="noStrike" baseline="0" dirty="0">
                <a:solidFill>
                  <a:srgbClr val="585757"/>
                </a:solidFill>
                <a:latin typeface="Times New Roman" panose="02020603050405020304" pitchFamily="18" charset="0"/>
                <a:cs typeface="Times New Roman" panose="02020603050405020304" pitchFamily="18" charset="0"/>
              </a:rPr>
              <a:t>C’est le nombre d’écoles durables suivies et adhérées par le réseau des écoles durables.</a:t>
            </a:r>
            <a:endParaRPr lang="fr-FR" sz="2200" b="0" i="0" u="none" strike="noStrike" baseline="0" dirty="0">
              <a:solidFill>
                <a:srgbClr val="585757"/>
              </a:solidFill>
              <a:latin typeface="Times New Roman" panose="02020603050405020304" pitchFamily="18" charset="0"/>
              <a:cs typeface="Times New Roman" panose="02020603050405020304" pitchFamily="18" charset="0"/>
            </a:endParaRPr>
          </a:p>
          <a:p>
            <a:pPr marL="152400" indent="0" algn="l">
              <a:lnSpc>
                <a:spcPct val="150000"/>
              </a:lnSpc>
              <a:buNone/>
            </a:pPr>
            <a:r>
              <a:rPr lang="fr-FR" sz="2200" b="0" i="0" u="none" strike="noStrike" baseline="0" dirty="0">
                <a:solidFill>
                  <a:srgbClr val="585757"/>
                </a:solidFill>
                <a:latin typeface="Times New Roman" panose="02020603050405020304" pitchFamily="18" charset="0"/>
                <a:cs typeface="Times New Roman" panose="02020603050405020304" pitchFamily="18" charset="0"/>
              </a:rPr>
              <a:t>Une école durable doit répondre aux composantes suivantes: Bonne gestion des déchets de l’école, une économie de l’énergie, un jardin botanique diversifié et un club d’environnement fonctionnel.</a:t>
            </a:r>
            <a:endParaRPr lang="fr-FR" sz="2200" dirty="0">
              <a:latin typeface="Times New Roman" panose="02020603050405020304" pitchFamily="18" charset="0"/>
              <a:cs typeface="Times New Roman" panose="02020603050405020304" pitchFamily="18" charset="0"/>
            </a:endParaRPr>
          </a:p>
        </p:txBody>
      </p:sp>
      <p:sp>
        <p:nvSpPr>
          <p:cNvPr id="3" name="Rectangle à coins arrondi 2"/>
          <p:cNvSpPr/>
          <p:nvPr/>
        </p:nvSpPr>
        <p:spPr>
          <a:xfrm>
            <a:off x="8164830" y="427799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79/84</a:t>
            </a:r>
            <a:endParaRPr lang="fr-FR"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7030A0"/>
                </a:solidFill>
                <a:latin typeface="Times New Roman" panose="02020603050405020304" pitchFamily="18" charset="0"/>
                <a:cs typeface="Times New Roman" panose="02020603050405020304" pitchFamily="18" charset="0"/>
              </a:rPr>
              <a:t>Evolution:</a:t>
            </a:r>
            <a:endParaRPr lang="fr-FR" dirty="0">
              <a:solidFill>
                <a:srgbClr val="7030A0"/>
              </a:solidFill>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720000" y="1152475"/>
            <a:ext cx="7704000" cy="2936640"/>
          </a:xfrm>
        </p:spPr>
        <p:txBody>
          <a:bodyPr/>
          <a:lstStyle/>
          <a:p>
            <a:pPr marL="152400" indent="0">
              <a:buNone/>
            </a:pPr>
            <a:endParaRPr lang="fr-FR" dirty="0"/>
          </a:p>
        </p:txBody>
      </p:sp>
      <p:sp>
        <p:nvSpPr>
          <p:cNvPr id="11" name="ZoneTexte 10"/>
          <p:cNvSpPr txBox="1"/>
          <p:nvPr/>
        </p:nvSpPr>
        <p:spPr>
          <a:xfrm>
            <a:off x="1153275" y="3837135"/>
            <a:ext cx="7176498" cy="307777"/>
          </a:xfrm>
          <a:prstGeom prst="rect">
            <a:avLst/>
          </a:prstGeom>
          <a:noFill/>
        </p:spPr>
        <p:txBody>
          <a:bodyPr wrap="square">
            <a:spAutoFit/>
          </a:bodyPr>
          <a:lstStyle/>
          <a:p>
            <a:r>
              <a:rPr lang="fr-FR" sz="1400" b="0" i="0" u="none" strike="noStrike" baseline="0" dirty="0">
                <a:solidFill>
                  <a:srgbClr val="585757"/>
                </a:solidFill>
                <a:latin typeface="Helvetica" panose="020B0604020202020204" pitchFamily="34" charset="0"/>
              </a:rPr>
              <a:t>Source : Ministère des affaires locales et de l’environnement</a:t>
            </a:r>
            <a:endParaRPr lang="fr-FR" dirty="0"/>
          </a:p>
        </p:txBody>
      </p:sp>
      <p:graphicFrame>
        <p:nvGraphicFramePr>
          <p:cNvPr id="4" name="Graphique 3"/>
          <p:cNvGraphicFramePr/>
          <p:nvPr/>
        </p:nvGraphicFramePr>
        <p:xfrm>
          <a:off x="1408430" y="1152525"/>
          <a:ext cx="6540500" cy="2430780"/>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à coins arrondi 4"/>
          <p:cNvSpPr/>
          <p:nvPr/>
        </p:nvSpPr>
        <p:spPr>
          <a:xfrm>
            <a:off x="8177530" y="422402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80/84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Indicateur 2 :</a:t>
            </a:r>
            <a:r>
              <a:rPr lang="fr-FR" sz="24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rPr>
              <a:t>Association agées ouvrant dans le domaine de DD</a:t>
            </a:r>
            <a:endParaRPr lang="fr-FR" sz="2400" i="0" u="none" strike="noStrike" baseline="0" dirty="0">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p:txBody>
          <a:bodyPr/>
          <a:lstStyle/>
          <a:p>
            <a:pPr marL="152400" indent="0" algn="l">
              <a:buNone/>
            </a:pPr>
            <a:r>
              <a:rPr lang="fr-FR" sz="2200" b="0" i="0" u="none" strike="noStrike" baseline="0" dirty="0">
                <a:solidFill>
                  <a:srgbClr val="7030A0"/>
                </a:solidFill>
                <a:latin typeface="Times New Roman" panose="02020603050405020304" pitchFamily="18" charset="0"/>
                <a:cs typeface="Times New Roman" panose="02020603050405020304" pitchFamily="18" charset="0"/>
              </a:rPr>
              <a:t>Définition </a:t>
            </a:r>
            <a:r>
              <a:rPr lang="fr-FR" sz="2200" b="0" i="0" u="none" strike="noStrike" baseline="0" dirty="0">
                <a:solidFill>
                  <a:srgbClr val="585757"/>
                </a:solidFill>
                <a:latin typeface="Times New Roman" panose="02020603050405020304" pitchFamily="18" charset="0"/>
                <a:cs typeface="Times New Roman" panose="02020603050405020304" pitchFamily="18" charset="0"/>
              </a:rPr>
              <a:t>:C’est le nombre d’associations agrées </a:t>
            </a:r>
            <a:r>
              <a:rPr lang="fr-FR" sz="2200" b="0" i="0" u="none" strike="noStrike" baseline="0" dirty="0" err="1">
                <a:solidFill>
                  <a:srgbClr val="585757"/>
                </a:solidFill>
                <a:latin typeface="Times New Roman" panose="02020603050405020304" pitchFamily="18" charset="0"/>
                <a:cs typeface="Times New Roman" panose="02020603050405020304" pitchFamily="18" charset="0"/>
              </a:rPr>
              <a:t>oeuvrant</a:t>
            </a:r>
            <a:r>
              <a:rPr lang="fr-FR" sz="2200" b="0" i="0" u="none" strike="noStrike" baseline="0" dirty="0">
                <a:solidFill>
                  <a:srgbClr val="585757"/>
                </a:solidFill>
                <a:latin typeface="Times New Roman" panose="02020603050405020304" pitchFamily="18" charset="0"/>
                <a:cs typeface="Times New Roman" panose="02020603050405020304" pitchFamily="18" charset="0"/>
              </a:rPr>
              <a:t> dans le domaine du développement durable et qui ont pour objectif la protection de la nature et de l’environnement</a:t>
            </a:r>
            <a:endParaRPr lang="fr-FR" sz="2200" b="0" i="0" u="none" strike="noStrike" baseline="0" dirty="0">
              <a:solidFill>
                <a:srgbClr val="585757"/>
              </a:solidFill>
              <a:latin typeface="Times New Roman" panose="02020603050405020304" pitchFamily="18" charset="0"/>
              <a:cs typeface="Times New Roman" panose="02020603050405020304" pitchFamily="18" charset="0"/>
            </a:endParaRPr>
          </a:p>
        </p:txBody>
      </p:sp>
      <p:graphicFrame>
        <p:nvGraphicFramePr>
          <p:cNvPr id="4" name="Graphique 3"/>
          <p:cNvGraphicFramePr/>
          <p:nvPr/>
        </p:nvGraphicFramePr>
        <p:xfrm>
          <a:off x="2286000" y="2287905"/>
          <a:ext cx="4572000" cy="2743200"/>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à coins arrondi 4"/>
          <p:cNvSpPr/>
          <p:nvPr/>
        </p:nvSpPr>
        <p:spPr>
          <a:xfrm>
            <a:off x="8115935" y="41916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81/84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Conclusion</a:t>
            </a:r>
            <a:endParaRPr lang="fr-FR"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5" name="Rectangle à coins arrondi 4"/>
          <p:cNvSpPr/>
          <p:nvPr/>
        </p:nvSpPr>
        <p:spPr>
          <a:xfrm>
            <a:off x="8165465" y="427799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82/84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246743" y="217715"/>
            <a:ext cx="8181632" cy="4630056"/>
          </a:xfrm>
        </p:spPr>
        <p:txBody>
          <a:bodyPr/>
          <a:lstStyle/>
          <a:p>
            <a:pPr algn="l">
              <a:lnSpc>
                <a:spcPct val="150000"/>
              </a:lnSpc>
            </a:pPr>
            <a:r>
              <a:rPr lang="fr-FR" sz="2000" dirty="0">
                <a:solidFill>
                  <a:schemeClr val="accent3">
                    <a:lumMod val="50000"/>
                  </a:schemeClr>
                </a:solidFill>
                <a:latin typeface="Times New Roman" panose="02020603050405020304" pitchFamily="18" charset="0"/>
                <a:cs typeface="Times New Roman" panose="02020603050405020304" pitchFamily="18" charset="0"/>
              </a:rPr>
              <a:t>Le concept du développement durable met l'accent sur l'importance de conserver et d'améliorer la qualité de vie en garantissant que les décisions prises aujourd'hui prennent en compte les conséquences </a:t>
            </a:r>
            <a:r>
              <a:rPr lang="fr-FR" sz="2000" dirty="0" err="1">
                <a:solidFill>
                  <a:schemeClr val="accent3">
                    <a:lumMod val="50000"/>
                  </a:schemeClr>
                </a:solidFill>
                <a:latin typeface="Times New Roman" panose="02020603050405020304" pitchFamily="18" charset="0"/>
                <a:cs typeface="Times New Roman" panose="02020603050405020304" pitchFamily="18" charset="0"/>
              </a:rPr>
              <a:t>sociales,économiques</a:t>
            </a:r>
            <a:r>
              <a:rPr lang="fr-FR" sz="2000" dirty="0">
                <a:solidFill>
                  <a:schemeClr val="accent3">
                    <a:lumMod val="50000"/>
                  </a:schemeClr>
                </a:solidFill>
                <a:latin typeface="Times New Roman" panose="02020603050405020304" pitchFamily="18" charset="0"/>
                <a:cs typeface="Times New Roman" panose="02020603050405020304" pitchFamily="18" charset="0"/>
              </a:rPr>
              <a:t> et environnementales de demain. </a:t>
            </a:r>
            <a:br>
              <a:rPr lang="fr-FR" sz="2000" dirty="0">
                <a:solidFill>
                  <a:schemeClr val="accent3">
                    <a:lumMod val="50000"/>
                  </a:schemeClr>
                </a:solidFill>
                <a:latin typeface="Times New Roman" panose="02020603050405020304" pitchFamily="18" charset="0"/>
                <a:cs typeface="Times New Roman" panose="02020603050405020304" pitchFamily="18" charset="0"/>
              </a:rPr>
            </a:br>
            <a:r>
              <a:rPr lang="fr-FR" sz="2000" dirty="0">
                <a:solidFill>
                  <a:schemeClr val="accent3">
                    <a:lumMod val="50000"/>
                  </a:schemeClr>
                </a:solidFill>
                <a:latin typeface="Times New Roman" panose="02020603050405020304" pitchFamily="18" charset="0"/>
                <a:cs typeface="Times New Roman" panose="02020603050405020304" pitchFamily="18" charset="0"/>
              </a:rPr>
              <a:t>Il intègre les objectifs sociaux, économiques et environnementaux de la société afin d'optimiser le bien-être actuel de l’humain sans compromettre la capacité des générations futures à satisfaire leurs propres besoins.</a:t>
            </a:r>
            <a:br>
              <a:rPr lang="fr-FR" sz="2000" dirty="0">
                <a:solidFill>
                  <a:schemeClr val="accent3">
                    <a:lumMod val="50000"/>
                  </a:schemeClr>
                </a:solidFill>
                <a:latin typeface="Times New Roman" panose="02020603050405020304" pitchFamily="18" charset="0"/>
                <a:cs typeface="Times New Roman" panose="02020603050405020304" pitchFamily="18" charset="0"/>
              </a:rPr>
            </a:br>
            <a:endParaRPr lang="fr-FR" sz="2000" dirty="0"/>
          </a:p>
        </p:txBody>
      </p:sp>
      <p:sp>
        <p:nvSpPr>
          <p:cNvPr id="5" name="Rectangle à coins arrondi 4"/>
          <p:cNvSpPr/>
          <p:nvPr/>
        </p:nvSpPr>
        <p:spPr>
          <a:xfrm>
            <a:off x="7992745" y="441325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83/84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6015" y="1087755"/>
            <a:ext cx="7644130" cy="3649980"/>
          </a:xfrm>
        </p:spPr>
        <p:txBody>
          <a:bodyPr/>
          <a:lstStyle/>
          <a:p>
            <a:pPr algn="ctr"/>
            <a:r>
              <a:rPr lang="fr-FR" altLang="en-US">
                <a:solidFill>
                  <a:schemeClr val="tx1"/>
                </a:solidFill>
                <a:effectLst>
                  <a:outerShdw blurRad="38100" dist="19050" dir="2700000" algn="tl" rotWithShape="0">
                    <a:schemeClr val="dk1">
                      <a:alpha val="40000"/>
                    </a:schemeClr>
                  </a:outerShdw>
                </a:effectLst>
              </a:rPr>
              <a:t>Merci pour votre attention</a:t>
            </a:r>
            <a:endParaRPr lang="fr-FR" altLang="en-US">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21181" y="1294543"/>
            <a:ext cx="7370445" cy="3540981"/>
          </a:xfrm>
          <a:ln w="28575">
            <a:solidFill>
              <a:schemeClr val="tx1"/>
            </a:solidFill>
          </a:ln>
        </p:spPr>
        <p:txBody>
          <a:bodyPr/>
          <a:lstStyle/>
          <a:p>
            <a:pPr>
              <a:lnSpc>
                <a:spcPct val="150000"/>
              </a:lnSpc>
            </a:pPr>
            <a:r>
              <a:rPr lang="fr-FR" altLang="en-US" dirty="0">
                <a:solidFill>
                  <a:schemeClr val="tx1"/>
                </a:solidFill>
              </a:rPr>
              <a:t> </a:t>
            </a:r>
            <a:r>
              <a:rPr lang="fr-FR" altLang="en-US" sz="2400" dirty="0">
                <a:solidFill>
                  <a:schemeClr val="tx1"/>
                </a:solidFill>
                <a:latin typeface="Times New Roman" panose="02020603050405020304" pitchFamily="18" charset="0"/>
                <a:cs typeface="Times New Roman" panose="02020603050405020304" pitchFamily="18" charset="0"/>
              </a:rPr>
              <a:t>il englobe un équilibre entre les dimensions </a:t>
            </a:r>
            <a:r>
              <a:rPr lang="fr-FR" altLang="en-US" sz="2400" dirty="0">
                <a:solidFill>
                  <a:schemeClr val="accent2"/>
                </a:solidFill>
                <a:latin typeface="Times New Roman" panose="02020603050405020304" pitchFamily="18" charset="0"/>
                <a:cs typeface="Times New Roman" panose="02020603050405020304" pitchFamily="18" charset="0"/>
              </a:rPr>
              <a:t>économiques,</a:t>
            </a:r>
            <a:r>
              <a:rPr lang="fr-FR" altLang="en-US" sz="2400" dirty="0">
                <a:solidFill>
                  <a:schemeClr val="tx1"/>
                </a:solidFill>
                <a:latin typeface="Times New Roman" panose="02020603050405020304" pitchFamily="18" charset="0"/>
                <a:cs typeface="Times New Roman" panose="02020603050405020304" pitchFamily="18" charset="0"/>
              </a:rPr>
              <a:t> </a:t>
            </a:r>
            <a:r>
              <a:rPr lang="fr-FR" altLang="en-US" sz="2400" dirty="0">
                <a:solidFill>
                  <a:schemeClr val="accent2"/>
                </a:solidFill>
                <a:latin typeface="Times New Roman" panose="02020603050405020304" pitchFamily="18" charset="0"/>
                <a:cs typeface="Times New Roman" panose="02020603050405020304" pitchFamily="18" charset="0"/>
              </a:rPr>
              <a:t>sociales</a:t>
            </a:r>
            <a:r>
              <a:rPr lang="fr-FR" altLang="en-US" sz="2400" dirty="0">
                <a:solidFill>
                  <a:schemeClr val="tx1"/>
                </a:solidFill>
                <a:latin typeface="Times New Roman" panose="02020603050405020304" pitchFamily="18" charset="0"/>
                <a:cs typeface="Times New Roman" panose="02020603050405020304" pitchFamily="18" charset="0"/>
              </a:rPr>
              <a:t> et </a:t>
            </a:r>
            <a:r>
              <a:rPr lang="fr-FR" altLang="en-US" sz="2400" dirty="0">
                <a:solidFill>
                  <a:schemeClr val="accent2"/>
                </a:solidFill>
                <a:latin typeface="Times New Roman" panose="02020603050405020304" pitchFamily="18" charset="0"/>
                <a:cs typeface="Times New Roman" panose="02020603050405020304" pitchFamily="18" charset="0"/>
              </a:rPr>
              <a:t>environnementales</a:t>
            </a:r>
            <a:r>
              <a:rPr lang="fr-FR" altLang="en-US" sz="2400" dirty="0">
                <a:solidFill>
                  <a:schemeClr val="tx1"/>
                </a:solidFill>
                <a:latin typeface="Times New Roman" panose="02020603050405020304" pitchFamily="18" charset="0"/>
                <a:cs typeface="Times New Roman" panose="02020603050405020304" pitchFamily="18" charset="0"/>
              </a:rPr>
              <a:t> du progrès, visant à assurer une amélioration continue du bien-être humain tout en préservant la santé de la planète</a:t>
            </a:r>
            <a:endParaRPr lang="fr-FR" altLang="en-US" sz="2400" dirty="0">
              <a:solidFill>
                <a:schemeClr val="tx1"/>
              </a:solidFill>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1"/>
          <a:stretch>
            <a:fillRect/>
          </a:stretch>
        </p:blipFill>
        <p:spPr>
          <a:xfrm rot="3480000">
            <a:off x="1046380" y="53445"/>
            <a:ext cx="1523876" cy="1628524"/>
          </a:xfrm>
          <a:prstGeom prst="rect">
            <a:avLst/>
          </a:prstGeom>
          <a:noFill/>
          <a:ln>
            <a:noFill/>
          </a:ln>
        </p:spPr>
      </p:pic>
      <p:pic>
        <p:nvPicPr>
          <p:cNvPr id="3" name="Google Shape;935;p64"/>
          <p:cNvPicPr preferRelativeResize="0"/>
          <p:nvPr/>
        </p:nvPicPr>
        <p:blipFill>
          <a:blip r:embed="rId1"/>
          <a:stretch>
            <a:fillRect/>
          </a:stretch>
        </p:blipFill>
        <p:spPr>
          <a:xfrm>
            <a:off x="7912635" y="3340205"/>
            <a:ext cx="1523876" cy="1628524"/>
          </a:xfrm>
          <a:prstGeom prst="rect">
            <a:avLst/>
          </a:prstGeom>
          <a:noFill/>
          <a:ln>
            <a:noFill/>
          </a:ln>
        </p:spPr>
      </p:pic>
      <p:sp>
        <p:nvSpPr>
          <p:cNvPr id="434" name="Google Shape;434;p41"/>
          <p:cNvSpPr txBox="1"/>
          <p:nvPr/>
        </p:nvSpPr>
        <p:spPr>
          <a:xfrm>
            <a:off x="1678500" y="307976"/>
            <a:ext cx="5787000" cy="841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Fahkwang" panose="00000500000000000000"/>
              <a:buNone/>
              <a:defRPr sz="2800" b="0" i="0" u="none" strike="noStrike" cap="none">
                <a:solidFill>
                  <a:schemeClr val="lt2"/>
                </a:solidFill>
                <a:latin typeface="Fahkwang" panose="00000500000000000000"/>
                <a:ea typeface="Fahkwang" panose="00000500000000000000"/>
                <a:cs typeface="Fahkwang" panose="00000500000000000000"/>
                <a:sym typeface="Fahkwang" panose="00000500000000000000"/>
              </a:defRPr>
            </a:lvl1pPr>
            <a:lvl2pPr marR="0" lvl="1"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2pPr>
            <a:lvl3pPr marR="0" lvl="2"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3pPr>
            <a:lvl4pPr marR="0" lvl="3"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4pPr>
            <a:lvl5pPr marR="0" lvl="4"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5pPr>
            <a:lvl6pPr marR="0" lvl="5"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6pPr>
            <a:lvl7pPr marR="0" lvl="6"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7pPr>
            <a:lvl8pPr marR="0" lvl="7"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8pPr>
            <a:lvl9pPr marR="0" lvl="8" algn="l" rtl="0">
              <a:lnSpc>
                <a:spcPct val="100000"/>
              </a:lnSpc>
              <a:spcBef>
                <a:spcPts val="0"/>
              </a:spcBef>
              <a:spcAft>
                <a:spcPts val="0"/>
              </a:spcAft>
              <a:buClr>
                <a:schemeClr val="lt2"/>
              </a:buClr>
              <a:buSzPts val="2800"/>
              <a:buFont typeface="Fahkwang" panose="00000500000000000000"/>
              <a:buNone/>
              <a:defRPr sz="2800" b="0" i="1" u="none" strike="noStrike" cap="none">
                <a:solidFill>
                  <a:schemeClr val="lt2"/>
                </a:solidFill>
                <a:latin typeface="Fahkwang" panose="00000500000000000000"/>
                <a:ea typeface="Fahkwang" panose="00000500000000000000"/>
                <a:cs typeface="Fahkwang" panose="00000500000000000000"/>
                <a:sym typeface="Fahkwang" panose="00000500000000000000"/>
              </a:defRPr>
            </a:lvl9pPr>
          </a:lstStyle>
          <a:p>
            <a:pPr marL="0" lvl="0" indent="0" algn="ctr" rtl="0">
              <a:spcBef>
                <a:spcPts val="0"/>
              </a:spcBef>
              <a:spcAft>
                <a:spcPts val="0"/>
              </a:spcAft>
              <a:buNone/>
            </a:pPr>
            <a:r>
              <a:rPr lang="fr-FR" altLang="en-GB" dirty="0">
                <a:solidFill>
                  <a:schemeClr val="accent3"/>
                </a:solidFill>
                <a:latin typeface="Times New Roman" panose="02020603050405020304" pitchFamily="18" charset="0"/>
                <a:cs typeface="Times New Roman" panose="02020603050405020304" pitchFamily="18" charset="0"/>
              </a:rPr>
              <a:t>Définition</a:t>
            </a:r>
            <a:endParaRPr lang="fr-FR" altLang="en-GB" dirty="0">
              <a:solidFill>
                <a:schemeClr val="accent3"/>
              </a:solidFill>
              <a:latin typeface="Times New Roman" panose="02020603050405020304" pitchFamily="18" charset="0"/>
              <a:cs typeface="Times New Roman" panose="02020603050405020304" pitchFamily="18" charset="0"/>
            </a:endParaRPr>
          </a:p>
        </p:txBody>
      </p:sp>
      <p:sp>
        <p:nvSpPr>
          <p:cNvPr id="4" name="Rectangle à coins arrondi 3"/>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fr-FR" altLang="en-US"/>
              <a:t>8/84</a:t>
            </a:r>
            <a:endParaRPr lang="fr-FR"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14186</Words>
  <Application>WPS Presentation</Application>
  <PresentationFormat>Affichage à l'écran (16:9)</PresentationFormat>
  <Paragraphs>675</Paragraphs>
  <Slides>85</Slides>
  <Notes>28</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85</vt:i4>
      </vt:variant>
    </vt:vector>
  </HeadingPairs>
  <TitlesOfParts>
    <vt:vector size="110" baseType="lpstr">
      <vt:lpstr>Arial</vt:lpstr>
      <vt:lpstr>SimSun</vt:lpstr>
      <vt:lpstr>Wingdings</vt:lpstr>
      <vt:lpstr>Arial</vt:lpstr>
      <vt:lpstr>Fahkwang</vt:lpstr>
      <vt:lpstr>Quicksand</vt:lpstr>
      <vt:lpstr>Ingrid Darling</vt:lpstr>
      <vt:lpstr>Roboto Condensed Light</vt:lpstr>
      <vt:lpstr>Wide Latin</vt:lpstr>
      <vt:lpstr>Bebas Neue</vt:lpstr>
      <vt:lpstr>Times New Roman</vt:lpstr>
      <vt:lpstr>Source Sans 3</vt:lpstr>
      <vt:lpstr>Yu Gothic UI Light</vt:lpstr>
      <vt:lpstr>Doppio One</vt:lpstr>
      <vt:lpstr>Source Sans Pro Black</vt:lpstr>
      <vt:lpstr>Microsoft YaHei</vt:lpstr>
      <vt:lpstr>Arial Unicode MS</vt:lpstr>
      <vt:lpstr>Montserrat</vt:lpstr>
      <vt:lpstr>Kumbh Sans</vt:lpstr>
      <vt:lpstr>AMGDT</vt:lpstr>
      <vt:lpstr>Modak</vt:lpstr>
      <vt:lpstr>Helvetica</vt:lpstr>
      <vt:lpstr>Helvetica-Bold</vt:lpstr>
      <vt:lpstr>Segoe Print</vt:lpstr>
      <vt:lpstr>What To Do For World Nature Conservation Day by Slidesgo</vt:lpstr>
      <vt:lpstr>Développement durable</vt:lpstr>
      <vt:lpstr>Plan</vt:lpstr>
      <vt:lpstr>01</vt:lpstr>
      <vt:lpstr>INTRODUCTION</vt:lpstr>
      <vt:lpstr>INTRODUCTION</vt:lpstr>
      <vt:lpstr>INTRODUCTION</vt:lpstr>
      <vt:lpstr>02</vt:lpstr>
      <vt:lpstr>Définition</vt:lpstr>
      <vt:lpstr> il englobe un équilibre entre les dimensions économiques, sociales et environnementales du progrès, visant à assurer une amélioration continue du bien-être humain tout en préservant la santé de la planète</vt:lpstr>
      <vt:lpstr>Le développement durable est la notion qui définit le besoin de transition et de changement dont a besoin notre planète et ses habitants pour vivre dans un monde plus équitable, en bonne santé et en respectant l’environnement.</vt:lpstr>
      <vt:lpstr>03</vt:lpstr>
      <vt:lpstr>PowerPoint 演示文稿</vt:lpstr>
      <vt:lpstr>L'émergence du concept de développement durable est le résultat de divers facteurs qui ont évolué au fil du temps en réponse aux changements sociaux, économiques et environnementaux:</vt:lpstr>
      <vt:lpstr>PowerPoint 演示文稿</vt:lpstr>
      <vt:lpstr> Protéger et préserver les ressources naturelles, réduire l'empreinte écologique, minimiser la pollution et favoriser des pratiques durables pour garantir la santé des écosystèmes et la biodiversité.</vt:lpstr>
      <vt:lpstr> La croissance rapide de la population mondiale et l'exploitation accrue des ressources naturelles ont mis en évidence les limites de la capacité de la Terre à fournir des ressources renouvelables de manière soutenable. La surexploitation des ressources a motivé la recherche de modèles de développement plus respectueux de l'environnement.</vt:lpstr>
      <vt:lpstr>PowerPoint 演示文稿</vt:lpstr>
      <vt:lpstr> Promouvoir l'équité, la justice sociale et la qualité de vie pour tous. Cela inclut l'accès à l'éducation, à la santé, à la sécurité alimentaire, ainsi que la protection des droits de l'homme.</vt:lpstr>
      <vt:lpstr> Les conférences internationales, telles que la Conférence des Nations Unies sur l'environnement humain de Stockholm en 1972 et le Sommet de la Terre à Rio en 1992, ont joué un rôle crucial dans la sensibilisation mondiale aux questions environnementales et sociales. Ces événements ont stimulé la collaboration internationale en faveur du développement durable.</vt:lpstr>
      <vt:lpstr>PowerPoint 演示文稿</vt:lpstr>
      <vt:lpstr>1952</vt:lpstr>
      <vt:lpstr>1952</vt:lpstr>
      <vt:lpstr>PowerPoint 演示文稿</vt:lpstr>
      <vt:lpstr>PowerPoint 演示文稿</vt:lpstr>
      <vt:lpstr>PowerPoint 演示文稿</vt:lpstr>
      <vt:lpstr>PowerPoint 演示文稿</vt:lpstr>
      <vt:lpstr>La prise en compte internationale</vt:lpstr>
      <vt:lpstr>La prise en compte internationale</vt:lpstr>
      <vt:lpstr>La prise en compte internationale</vt:lpstr>
      <vt:lpstr>La prise en compte internationale</vt:lpstr>
      <vt:lpstr>La prise en compte internationale</vt:lpstr>
      <vt:lpstr>La prise en compte internationale</vt:lpstr>
      <vt:lpstr>Au niveau international, on commence à parler de développement durable pour la première fois dans les rapports des Congrès de l’UICN (Union Internationale pour la Conservation de la Nature).  Mais bien avant cela, le développement durable avait commencé à émerger comme idée.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 le développement durable était une idée relativement peu connue jusqu’à la seconde moitié du 20ème siècle   Elle a rapidement pris de l’importance face à la multiplication de les crises écologiques et de leurs conséquences sur les sociétés humaine</vt:lpstr>
      <vt:lpstr>Principe de base: </vt:lpstr>
      <vt:lpstr>Assurer une croissance économique stable et inclusive qui profite à l'ensemble de la société, en favorisant notamment l'emploi, la réduction de la pauvreté et la prospérité économique.</vt:lpstr>
      <vt:lpstr> Promouvoir l'équité, la justice sociale et la qualité de vie pour tous. Cela inclut l'accès à l'éducation, à la santé, à la sécurité alimentaire, ainsi que la protection des droits de l'homme.</vt:lpstr>
      <vt:lpstr> Protéger et préserver les ressources naturelles, réduire l'empreinte écologique, minimiser la pollution et favoriser des pratiques durables pour garantir la santé des écosystèmes et la biodiversité.</vt:lpstr>
      <vt:lpstr>PowerPoint 演示文稿</vt:lpstr>
      <vt:lpstr>L’ONU a mis 17 objectif </vt:lpstr>
      <vt:lpstr> 8-Travail décent et croissance économique 9-Industrie, innovation et infrastructure 10Inégalités réduites 11-Villes et communautés durables 12-Consommation et production responsables 13-Mesures relatives à la lutte contre les changements climatiques 14-Vie aquatique 15-Vie terrestre   </vt:lpstr>
      <vt:lpstr>16-Paix, justice et institutions efficaces 17-Partenariats pour la réalisation des objectifs </vt:lpstr>
      <vt:lpstr>PowerPoint 演示文稿</vt:lpstr>
      <vt:lpstr>Définition</vt:lpstr>
      <vt:lpstr>Fonctions des indicateurs</vt:lpstr>
      <vt:lpstr>Fonctions des indicateurs</vt:lpstr>
      <vt:lpstr>Pour cela un certain nombre d’indicateur est attribué </vt:lpstr>
      <vt:lpstr>Défi 1: Consommation et production durable</vt:lpstr>
      <vt:lpstr>Indic1: Exploitation des eaux souterraines</vt:lpstr>
      <vt:lpstr>Indic2: Exploitation des ressources en eau profonds</vt:lpstr>
      <vt:lpstr>PowerPoint 演示文稿</vt:lpstr>
      <vt:lpstr>PowerPoint 演示文稿</vt:lpstr>
      <vt:lpstr>Indica1:Taux de pauvreté </vt:lpstr>
      <vt:lpstr>Indica2:Taux d’ouverture de l’économie</vt:lpstr>
      <vt:lpstr>PowerPoint 演示文稿</vt:lpstr>
      <vt:lpstr>Indi 1:Taux d’exploitation des ressources halieutiques par types de péches</vt:lpstr>
      <vt:lpstr>Défi 4: Promouvoir un aménagement de territoire plus équilibré s’appuyant sur un transport performant et durable</vt:lpstr>
      <vt:lpstr>PowerPoint 演示文稿</vt:lpstr>
      <vt:lpstr>Indicatueur2:Répartition de la création d’entreprises par gouvernorat</vt:lpstr>
      <vt:lpstr>Défi5:  Promouvoir une  meilleur qualité de vie pour les citoyens</vt:lpstr>
      <vt:lpstr>Indicateurs1:Espérence de vie à la naissance </vt:lpstr>
      <vt:lpstr>indicateurs 2: nombre d’habitants par centre de santé de base</vt:lpstr>
      <vt:lpstr>Défi6: Rationaliser la consommation d’énergie et promouvoir les énergie nouvelles et Renouvelables. </vt:lpstr>
      <vt:lpstr>Indicateurs1:Part des énergies renouvelables dans la consommation énergétique finale et dans la production d’électricité</vt:lpstr>
      <vt:lpstr>Indicateurs2:Nombre d’installation des systéme photovoltaique</vt:lpstr>
      <vt:lpstr>Commentaire</vt:lpstr>
      <vt:lpstr>Défi 7 :Renforcer les capacités d’adaptation aux changements climatiques </vt:lpstr>
      <vt:lpstr>Indicateur1:Proportion des terres menacées, traitées par les travaux de conservation des eaux et des sols</vt:lpstr>
      <vt:lpstr>Défi 8: Promouvoir la société du savoir</vt:lpstr>
      <vt:lpstr>PowerPoint 演示文稿</vt:lpstr>
      <vt:lpstr>PowerPoint 演示文稿</vt:lpstr>
      <vt:lpstr>Défi 9:Adapter la gouvernance pour une meilleure promotion DU DEVELOPPEMENT DURABLE</vt:lpstr>
      <vt:lpstr>Indicateur1:nombre d’écoles durables</vt:lpstr>
      <vt:lpstr>Evolution:</vt:lpstr>
      <vt:lpstr>Indicateur 2 :Association agées ouvrant dans le domaine de DD</vt:lpstr>
      <vt:lpstr>Conclusion</vt:lpstr>
      <vt:lpstr>Le concept du développement durable met l'accent sur l'importance de conserver et d'améliorer la qualité de vie en garantissant que les décisions prises aujourd'hui prennent en compte les conséquences sociales,économiques et environnementales de demain.  Il intègre les objectifs sociaux, économiques et environnementaux de la société afin d'optimiser le bien-être actuel de l’humain sans compromettre la capacité des générations futures à satisfaire leurs propres besoins. </vt:lpstr>
      <vt:lpstr>Merci pour votre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Développement durable</dc:title>
  <dc:creator/>
  <cp:lastModifiedBy>asus</cp:lastModifiedBy>
  <cp:revision>20</cp:revision>
  <dcterms:created xsi:type="dcterms:W3CDTF">2024-01-26T16:29:00Z</dcterms:created>
  <dcterms:modified xsi:type="dcterms:W3CDTF">2024-02-12T00:29:06Z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D1D016B711184D0AADF165613356F053_13</vt:lpwstr>
  </property>
  <property fmtid="{D5CDD505-2E9C-101B-9397-08002B2CF9AE}" pid="3" name="KSOProductBuildVer">
    <vt:lpwstr>1036-12.2.0.13431</vt:lpwstr>
  </property>
</Properties>
</file>